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6" r:id="rId2"/>
    <p:sldId id="257" r:id="rId3"/>
    <p:sldId id="269" r:id="rId4"/>
    <p:sldId id="270" r:id="rId5"/>
    <p:sldId id="271" r:id="rId6"/>
    <p:sldId id="262" r:id="rId7"/>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008000"/>
    <a:srgbClr val="336699"/>
    <a:srgbClr val="0066CC"/>
    <a:srgbClr val="3366CC"/>
    <a:srgbClr val="0066FF"/>
    <a:srgbClr val="4D4D4D"/>
    <a:srgbClr val="66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15640" autoAdjust="0"/>
    <p:restoredTop sz="99649" autoAdjust="0"/>
  </p:normalViewPr>
  <p:slideViewPr>
    <p:cSldViewPr>
      <p:cViewPr varScale="1">
        <p:scale>
          <a:sx n="116" d="100"/>
          <a:sy n="116" d="100"/>
        </p:scale>
        <p:origin x="2178"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8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DC4F60E1-29E4-485C-ABDC-5211F8CE5225}" type="slidenum">
              <a:rPr lang="fr-FR" altLang="fr-FR"/>
              <a:pPr/>
              <a:t>‹N°›</a:t>
            </a:fld>
            <a:endParaRPr lang="fr-FR" altLang="fr-FR"/>
          </a:p>
        </p:txBody>
      </p:sp>
    </p:spTree>
    <p:extLst>
      <p:ext uri="{BB962C8B-B14F-4D97-AF65-F5344CB8AC3E}">
        <p14:creationId xmlns:p14="http://schemas.microsoft.com/office/powerpoint/2010/main" val="480592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C4B39482-F16B-487C-BB07-EC9ADD4488F7}" type="slidenum">
              <a:rPr lang="fr-FR" altLang="fr-FR"/>
              <a:pPr/>
              <a:t>‹N°›</a:t>
            </a:fld>
            <a:endParaRPr lang="fr-FR" altLang="fr-FR"/>
          </a:p>
        </p:txBody>
      </p:sp>
    </p:spTree>
    <p:extLst>
      <p:ext uri="{BB962C8B-B14F-4D97-AF65-F5344CB8AC3E}">
        <p14:creationId xmlns:p14="http://schemas.microsoft.com/office/powerpoint/2010/main" val="1687309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EA89EDB4-BEFC-4994-AFCF-C5D1B10B65CE}" type="slidenum">
              <a:rPr lang="fr-FR" altLang="fr-FR"/>
              <a:pPr/>
              <a:t>‹N°›</a:t>
            </a:fld>
            <a:endParaRPr lang="fr-FR" altLang="fr-FR"/>
          </a:p>
        </p:txBody>
      </p:sp>
    </p:spTree>
    <p:extLst>
      <p:ext uri="{BB962C8B-B14F-4D97-AF65-F5344CB8AC3E}">
        <p14:creationId xmlns:p14="http://schemas.microsoft.com/office/powerpoint/2010/main" val="975068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F60F36DB-C322-47BC-AEF8-B3E1CD93AF3A}" type="slidenum">
              <a:rPr lang="fr-FR" altLang="fr-FR"/>
              <a:pPr/>
              <a:t>‹N°›</a:t>
            </a:fld>
            <a:endParaRPr lang="fr-FR" altLang="fr-FR"/>
          </a:p>
        </p:txBody>
      </p:sp>
    </p:spTree>
    <p:extLst>
      <p:ext uri="{BB962C8B-B14F-4D97-AF65-F5344CB8AC3E}">
        <p14:creationId xmlns:p14="http://schemas.microsoft.com/office/powerpoint/2010/main" val="3014760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8"/>
            <a:ext cx="78867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endParaRPr lang="fr-FR" altLang="fr-FR"/>
          </a:p>
        </p:txBody>
      </p:sp>
      <p:sp>
        <p:nvSpPr>
          <p:cNvPr id="5" name="Espace réservé du pied de page 4"/>
          <p:cNvSpPr>
            <a:spLocks noGrp="1"/>
          </p:cNvSpPr>
          <p:nvPr>
            <p:ph type="ftr" sz="quarter" idx="11"/>
          </p:nvPr>
        </p:nvSpPr>
        <p:spPr/>
        <p:txBody>
          <a:bodyPr/>
          <a:lstStyle>
            <a:lvl1pPr>
              <a:defRPr/>
            </a:lvl1pPr>
          </a:lstStyle>
          <a:p>
            <a:endParaRPr lang="fr-FR" altLang="fr-FR"/>
          </a:p>
        </p:txBody>
      </p:sp>
      <p:sp>
        <p:nvSpPr>
          <p:cNvPr id="6" name="Espace réservé du numéro de diapositive 5"/>
          <p:cNvSpPr>
            <a:spLocks noGrp="1"/>
          </p:cNvSpPr>
          <p:nvPr>
            <p:ph type="sldNum" sz="quarter" idx="12"/>
          </p:nvPr>
        </p:nvSpPr>
        <p:spPr/>
        <p:txBody>
          <a:bodyPr/>
          <a:lstStyle>
            <a:lvl1pPr>
              <a:defRPr/>
            </a:lvl1pPr>
          </a:lstStyle>
          <a:p>
            <a:fld id="{A0B19AEF-FA9B-45A6-BECE-18D47F38D749}" type="slidenum">
              <a:rPr lang="fr-FR" altLang="fr-FR"/>
              <a:pPr/>
              <a:t>‹N°›</a:t>
            </a:fld>
            <a:endParaRPr lang="fr-FR" altLang="fr-FR"/>
          </a:p>
        </p:txBody>
      </p:sp>
    </p:spTree>
    <p:extLst>
      <p:ext uri="{BB962C8B-B14F-4D97-AF65-F5344CB8AC3E}">
        <p14:creationId xmlns:p14="http://schemas.microsoft.com/office/powerpoint/2010/main" val="4115670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endParaRPr lang="fr-FR" altLang="fr-FR"/>
          </a:p>
        </p:txBody>
      </p:sp>
      <p:sp>
        <p:nvSpPr>
          <p:cNvPr id="6" name="Espace réservé du pied de page 5"/>
          <p:cNvSpPr>
            <a:spLocks noGrp="1"/>
          </p:cNvSpPr>
          <p:nvPr>
            <p:ph type="ftr" sz="quarter" idx="11"/>
          </p:nvPr>
        </p:nvSpPr>
        <p:spPr/>
        <p:txBody>
          <a:bodyPr/>
          <a:lstStyle>
            <a:lvl1pPr>
              <a:defRPr/>
            </a:lvl1pPr>
          </a:lstStyle>
          <a:p>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F9E37157-4442-4E28-919C-49BF8688A743}" type="slidenum">
              <a:rPr lang="fr-FR" altLang="fr-FR"/>
              <a:pPr/>
              <a:t>‹N°›</a:t>
            </a:fld>
            <a:endParaRPr lang="fr-FR" altLang="fr-FR"/>
          </a:p>
        </p:txBody>
      </p:sp>
    </p:spTree>
    <p:extLst>
      <p:ext uri="{BB962C8B-B14F-4D97-AF65-F5344CB8AC3E}">
        <p14:creationId xmlns:p14="http://schemas.microsoft.com/office/powerpoint/2010/main" val="260038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30238" y="365125"/>
            <a:ext cx="78867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630238" y="2505075"/>
            <a:ext cx="386873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29150" y="2505075"/>
            <a:ext cx="38877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endParaRPr lang="fr-FR" altLang="fr-FR"/>
          </a:p>
        </p:txBody>
      </p:sp>
      <p:sp>
        <p:nvSpPr>
          <p:cNvPr id="8" name="Espace réservé du pied de page 7"/>
          <p:cNvSpPr>
            <a:spLocks noGrp="1"/>
          </p:cNvSpPr>
          <p:nvPr>
            <p:ph type="ftr" sz="quarter" idx="11"/>
          </p:nvPr>
        </p:nvSpPr>
        <p:spPr/>
        <p:txBody>
          <a:bodyPr/>
          <a:lstStyle>
            <a:lvl1pPr>
              <a:defRPr/>
            </a:lvl1pPr>
          </a:lstStyle>
          <a:p>
            <a:endParaRPr lang="fr-FR" altLang="fr-FR"/>
          </a:p>
        </p:txBody>
      </p:sp>
      <p:sp>
        <p:nvSpPr>
          <p:cNvPr id="9" name="Espace réservé du numéro de diapositive 8"/>
          <p:cNvSpPr>
            <a:spLocks noGrp="1"/>
          </p:cNvSpPr>
          <p:nvPr>
            <p:ph type="sldNum" sz="quarter" idx="12"/>
          </p:nvPr>
        </p:nvSpPr>
        <p:spPr/>
        <p:txBody>
          <a:bodyPr/>
          <a:lstStyle>
            <a:lvl1pPr>
              <a:defRPr/>
            </a:lvl1pPr>
          </a:lstStyle>
          <a:p>
            <a:fld id="{1A447AC0-8435-4977-8EE2-CDE129B85D16}" type="slidenum">
              <a:rPr lang="fr-FR" altLang="fr-FR"/>
              <a:pPr/>
              <a:t>‹N°›</a:t>
            </a:fld>
            <a:endParaRPr lang="fr-FR" altLang="fr-FR"/>
          </a:p>
        </p:txBody>
      </p:sp>
    </p:spTree>
    <p:extLst>
      <p:ext uri="{BB962C8B-B14F-4D97-AF65-F5344CB8AC3E}">
        <p14:creationId xmlns:p14="http://schemas.microsoft.com/office/powerpoint/2010/main" val="1931306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lvl1pPr>
              <a:defRPr/>
            </a:lvl1pPr>
          </a:lstStyle>
          <a:p>
            <a:endParaRPr lang="fr-FR" altLang="fr-FR"/>
          </a:p>
        </p:txBody>
      </p:sp>
      <p:sp>
        <p:nvSpPr>
          <p:cNvPr id="4" name="Espace réservé du pied de page 3"/>
          <p:cNvSpPr>
            <a:spLocks noGrp="1"/>
          </p:cNvSpPr>
          <p:nvPr>
            <p:ph type="ftr" sz="quarter" idx="11"/>
          </p:nvPr>
        </p:nvSpPr>
        <p:spPr/>
        <p:txBody>
          <a:bodyPr/>
          <a:lstStyle>
            <a:lvl1pPr>
              <a:defRPr/>
            </a:lvl1pPr>
          </a:lstStyle>
          <a:p>
            <a:endParaRPr lang="fr-FR" altLang="fr-FR"/>
          </a:p>
        </p:txBody>
      </p:sp>
      <p:sp>
        <p:nvSpPr>
          <p:cNvPr id="5" name="Espace réservé du numéro de diapositive 4"/>
          <p:cNvSpPr>
            <a:spLocks noGrp="1"/>
          </p:cNvSpPr>
          <p:nvPr>
            <p:ph type="sldNum" sz="quarter" idx="12"/>
          </p:nvPr>
        </p:nvSpPr>
        <p:spPr/>
        <p:txBody>
          <a:bodyPr/>
          <a:lstStyle>
            <a:lvl1pPr>
              <a:defRPr/>
            </a:lvl1pPr>
          </a:lstStyle>
          <a:p>
            <a:fld id="{7D56229E-64E5-4413-82EF-005FD413A949}" type="slidenum">
              <a:rPr lang="fr-FR" altLang="fr-FR"/>
              <a:pPr/>
              <a:t>‹N°›</a:t>
            </a:fld>
            <a:endParaRPr lang="fr-FR" altLang="fr-FR"/>
          </a:p>
        </p:txBody>
      </p:sp>
    </p:spTree>
    <p:extLst>
      <p:ext uri="{BB962C8B-B14F-4D97-AF65-F5344CB8AC3E}">
        <p14:creationId xmlns:p14="http://schemas.microsoft.com/office/powerpoint/2010/main" val="13291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ltLang="fr-FR"/>
          </a:p>
        </p:txBody>
      </p:sp>
      <p:sp>
        <p:nvSpPr>
          <p:cNvPr id="3" name="Espace réservé du pied de page 2"/>
          <p:cNvSpPr>
            <a:spLocks noGrp="1"/>
          </p:cNvSpPr>
          <p:nvPr>
            <p:ph type="ftr" sz="quarter" idx="11"/>
          </p:nvPr>
        </p:nvSpPr>
        <p:spPr/>
        <p:txBody>
          <a:bodyPr/>
          <a:lstStyle>
            <a:lvl1pPr>
              <a:defRPr/>
            </a:lvl1pPr>
          </a:lstStyle>
          <a:p>
            <a:endParaRPr lang="fr-FR" altLang="fr-FR"/>
          </a:p>
        </p:txBody>
      </p:sp>
      <p:sp>
        <p:nvSpPr>
          <p:cNvPr id="4" name="Espace réservé du numéro de diapositive 3"/>
          <p:cNvSpPr>
            <a:spLocks noGrp="1"/>
          </p:cNvSpPr>
          <p:nvPr>
            <p:ph type="sldNum" sz="quarter" idx="12"/>
          </p:nvPr>
        </p:nvSpPr>
        <p:spPr/>
        <p:txBody>
          <a:bodyPr/>
          <a:lstStyle>
            <a:lvl1pPr>
              <a:defRPr/>
            </a:lvl1pPr>
          </a:lstStyle>
          <a:p>
            <a:fld id="{B091A31C-1E56-4E4B-8423-6B23ED75CF15}" type="slidenum">
              <a:rPr lang="fr-FR" altLang="fr-FR"/>
              <a:pPr/>
              <a:t>‹N°›</a:t>
            </a:fld>
            <a:endParaRPr lang="fr-FR" altLang="fr-FR"/>
          </a:p>
        </p:txBody>
      </p:sp>
    </p:spTree>
    <p:extLst>
      <p:ext uri="{BB962C8B-B14F-4D97-AF65-F5344CB8AC3E}">
        <p14:creationId xmlns:p14="http://schemas.microsoft.com/office/powerpoint/2010/main" val="3657774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lvl1pPr>
              <a:defRPr/>
            </a:lvl1pPr>
          </a:lstStyle>
          <a:p>
            <a:endParaRPr lang="fr-FR" altLang="fr-FR"/>
          </a:p>
        </p:txBody>
      </p:sp>
      <p:sp>
        <p:nvSpPr>
          <p:cNvPr id="6" name="Espace réservé du pied de page 5"/>
          <p:cNvSpPr>
            <a:spLocks noGrp="1"/>
          </p:cNvSpPr>
          <p:nvPr>
            <p:ph type="ftr" sz="quarter" idx="11"/>
          </p:nvPr>
        </p:nvSpPr>
        <p:spPr/>
        <p:txBody>
          <a:bodyPr/>
          <a:lstStyle>
            <a:lvl1pPr>
              <a:defRPr/>
            </a:lvl1pPr>
          </a:lstStyle>
          <a:p>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743F54AB-F7AA-4FD1-91F3-6F0DF502FD81}" type="slidenum">
              <a:rPr lang="fr-FR" altLang="fr-FR"/>
              <a:pPr/>
              <a:t>‹N°›</a:t>
            </a:fld>
            <a:endParaRPr lang="fr-FR" altLang="fr-FR"/>
          </a:p>
        </p:txBody>
      </p:sp>
    </p:spTree>
    <p:extLst>
      <p:ext uri="{BB962C8B-B14F-4D97-AF65-F5344CB8AC3E}">
        <p14:creationId xmlns:p14="http://schemas.microsoft.com/office/powerpoint/2010/main" val="1564748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0238" y="457200"/>
            <a:ext cx="2949575"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lvl1pPr>
              <a:defRPr/>
            </a:lvl1pPr>
          </a:lstStyle>
          <a:p>
            <a:endParaRPr lang="fr-FR" altLang="fr-FR"/>
          </a:p>
        </p:txBody>
      </p:sp>
      <p:sp>
        <p:nvSpPr>
          <p:cNvPr id="6" name="Espace réservé du pied de page 5"/>
          <p:cNvSpPr>
            <a:spLocks noGrp="1"/>
          </p:cNvSpPr>
          <p:nvPr>
            <p:ph type="ftr" sz="quarter" idx="11"/>
          </p:nvPr>
        </p:nvSpPr>
        <p:spPr/>
        <p:txBody>
          <a:bodyPr/>
          <a:lstStyle>
            <a:lvl1pPr>
              <a:defRPr/>
            </a:lvl1pPr>
          </a:lstStyle>
          <a:p>
            <a:endParaRPr lang="fr-FR" altLang="fr-FR"/>
          </a:p>
        </p:txBody>
      </p:sp>
      <p:sp>
        <p:nvSpPr>
          <p:cNvPr id="7" name="Espace réservé du numéro de diapositive 6"/>
          <p:cNvSpPr>
            <a:spLocks noGrp="1"/>
          </p:cNvSpPr>
          <p:nvPr>
            <p:ph type="sldNum" sz="quarter" idx="12"/>
          </p:nvPr>
        </p:nvSpPr>
        <p:spPr/>
        <p:txBody>
          <a:bodyPr/>
          <a:lstStyle>
            <a:lvl1pPr>
              <a:defRPr/>
            </a:lvl1pPr>
          </a:lstStyle>
          <a:p>
            <a:fld id="{701E7848-D3D3-475E-985A-F7FF8D37B28A}" type="slidenum">
              <a:rPr lang="fr-FR" altLang="fr-FR"/>
              <a:pPr/>
              <a:t>‹N°›</a:t>
            </a:fld>
            <a:endParaRPr lang="fr-FR" altLang="fr-FR"/>
          </a:p>
        </p:txBody>
      </p:sp>
    </p:spTree>
    <p:extLst>
      <p:ext uri="{BB962C8B-B14F-4D97-AF65-F5344CB8AC3E}">
        <p14:creationId xmlns:p14="http://schemas.microsoft.com/office/powerpoint/2010/main" val="3045236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fr-FR" altLang="fr-FR" smtClean="0"/>
              <a:t>Cliquez pour modifier le style du titre</a:t>
            </a:r>
          </a:p>
        </p:txBody>
      </p:sp>
      <p:sp>
        <p:nvSpPr>
          <p:cNvPr id="921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922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fr-FR" altLang="fr-FR"/>
          </a:p>
        </p:txBody>
      </p:sp>
      <p:sp>
        <p:nvSpPr>
          <p:cNvPr id="922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fr-FR" altLang="fr-FR"/>
          </a:p>
        </p:txBody>
      </p:sp>
      <p:sp>
        <p:nvSpPr>
          <p:cNvPr id="922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7128DE7-A7F9-4F80-9E2E-79A20D3E8291}" type="slidenum">
              <a:rPr lang="fr-FR" altLang="fr-FR"/>
              <a:pPr/>
              <a:t>‹N°›</a:t>
            </a:fld>
            <a:endParaRPr lang="fr-FR" altLang="fr-F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6" name="Rectangle 8"/>
          <p:cNvSpPr>
            <a:spLocks noChangeArrowheads="1"/>
          </p:cNvSpPr>
          <p:nvPr/>
        </p:nvSpPr>
        <p:spPr bwMode="hidden">
          <a:xfrm>
            <a:off x="0" y="5373688"/>
            <a:ext cx="9193213" cy="1511300"/>
          </a:xfrm>
          <a:prstGeom prst="rect">
            <a:avLst/>
          </a:prstGeom>
          <a:solidFill>
            <a:srgbClr val="FFFFFF">
              <a:alpha val="7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78000"/>
          <a:lstStyle/>
          <a:p>
            <a:pPr algn="r">
              <a:lnSpc>
                <a:spcPct val="85000"/>
              </a:lnSpc>
            </a:pPr>
            <a:endParaRPr lang="fr-FR" altLang="fr-FR" sz="3800" b="1">
              <a:cs typeface="Arial" panose="020B0604020202020204" pitchFamily="34" charset="0"/>
            </a:endParaRPr>
          </a:p>
        </p:txBody>
      </p:sp>
      <p:sp>
        <p:nvSpPr>
          <p:cNvPr id="2051" name="Rectangle 3"/>
          <p:cNvSpPr>
            <a:spLocks noGrp="1" noChangeArrowheads="1"/>
          </p:cNvSpPr>
          <p:nvPr>
            <p:ph type="subTitle" idx="1"/>
          </p:nvPr>
        </p:nvSpPr>
        <p:spPr>
          <a:xfrm>
            <a:off x="431800" y="5445125"/>
            <a:ext cx="2339975" cy="1295400"/>
          </a:xfrm>
          <a:noFill/>
          <a:extLst>
            <a:ext uri="{909E8E84-426E-40DD-AFC4-6F175D3DCCD1}">
              <a14:hiddenFill xmlns:a14="http://schemas.microsoft.com/office/drawing/2010/main">
                <a:solidFill>
                  <a:schemeClr val="bg1">
                    <a:alpha val="80000"/>
                  </a:schemeClr>
                </a:solidFill>
              </a14:hiddenFill>
            </a:ext>
          </a:extLst>
        </p:spPr>
        <p:txBody>
          <a:bodyPr/>
          <a:lstStyle/>
          <a:p>
            <a:pPr algn="l">
              <a:lnSpc>
                <a:spcPct val="80000"/>
              </a:lnSpc>
            </a:pPr>
            <a:r>
              <a:rPr lang="fr-FR" altLang="fr-FR" b="1">
                <a:solidFill>
                  <a:srgbClr val="4D4D4D"/>
                </a:solidFill>
              </a:rPr>
              <a:t>Comment améliorer l’occupation de l’espace ?</a:t>
            </a:r>
            <a:endParaRPr lang="fr-FR" altLang="fr-FR">
              <a:solidFill>
                <a:srgbClr val="4D4D4D"/>
              </a:solidFill>
            </a:endParaRPr>
          </a:p>
        </p:txBody>
      </p:sp>
      <p:sp>
        <p:nvSpPr>
          <p:cNvPr id="2052" name="AutoShape 4"/>
          <p:cNvSpPr>
            <a:spLocks noChangeArrowheads="1"/>
          </p:cNvSpPr>
          <p:nvPr/>
        </p:nvSpPr>
        <p:spPr bwMode="auto">
          <a:xfrm>
            <a:off x="4932363" y="260350"/>
            <a:ext cx="3311525" cy="1295400"/>
          </a:xfrm>
          <a:prstGeom prst="star16">
            <a:avLst>
              <a:gd name="adj" fmla="val 37500"/>
            </a:avLst>
          </a:prstGeom>
          <a:solidFill>
            <a:srgbClr val="FFCC00"/>
          </a:solidFill>
          <a:ln w="9525">
            <a:solidFill>
              <a:srgbClr val="FF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r-FR" altLang="fr-FR" sz="2400" b="1">
                <a:solidFill>
                  <a:schemeClr val="accent2"/>
                </a:solidFill>
              </a:rPr>
              <a:t>Moins de 12</a:t>
            </a:r>
          </a:p>
        </p:txBody>
      </p:sp>
      <p:pic>
        <p:nvPicPr>
          <p:cNvPr id="20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013" y="404813"/>
            <a:ext cx="2019300"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Rectangle 6"/>
          <p:cNvSpPr>
            <a:spLocks noChangeArrowheads="1"/>
          </p:cNvSpPr>
          <p:nvPr/>
        </p:nvSpPr>
        <p:spPr bwMode="auto">
          <a:xfrm>
            <a:off x="7296150" y="6302375"/>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fr-FR" altLang="fr-FR" b="1">
                <a:solidFill>
                  <a:srgbClr val="336699"/>
                </a:solidFill>
              </a:rPr>
              <a:t>Anim’h@nd</a:t>
            </a:r>
            <a:r>
              <a:rPr lang="fr-FR" altLang="fr-FR">
                <a:solidFill>
                  <a:srgbClr val="336699"/>
                </a:solidFill>
              </a:rPr>
              <a:t> </a:t>
            </a:r>
          </a:p>
        </p:txBody>
      </p:sp>
      <p:sp>
        <p:nvSpPr>
          <p:cNvPr id="2055" name="AutoShape 7"/>
          <p:cNvSpPr>
            <a:spLocks noChangeArrowheads="1"/>
          </p:cNvSpPr>
          <p:nvPr/>
        </p:nvSpPr>
        <p:spPr bwMode="auto">
          <a:xfrm>
            <a:off x="-15875" y="3717925"/>
            <a:ext cx="2427288" cy="1655763"/>
          </a:xfrm>
          <a:prstGeom prst="roundRect">
            <a:avLst>
              <a:gd name="adj" fmla="val 16667"/>
            </a:avLst>
          </a:prstGeom>
          <a:solidFill>
            <a:schemeClr val="bg1">
              <a:alpha val="8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8000" anchor="ctr"/>
          <a:lstStyle/>
          <a:p>
            <a:pPr>
              <a:lnSpc>
                <a:spcPct val="90000"/>
              </a:lnSpc>
            </a:pPr>
            <a:r>
              <a:rPr lang="fr-FR" altLang="fr-FR" sz="2800" b="1">
                <a:solidFill>
                  <a:srgbClr val="4D4D4D"/>
                </a:solidFill>
              </a:rPr>
              <a:t>Entrer dans la séance par un jeu</a:t>
            </a:r>
          </a:p>
        </p:txBody>
      </p:sp>
      <p:sp>
        <p:nvSpPr>
          <p:cNvPr id="2057" name="Rectangle 9"/>
          <p:cNvSpPr>
            <a:spLocks noChangeArrowheads="1"/>
          </p:cNvSpPr>
          <p:nvPr/>
        </p:nvSpPr>
        <p:spPr bwMode="auto">
          <a:xfrm>
            <a:off x="3348038" y="5445125"/>
            <a:ext cx="2339975" cy="1223963"/>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spcBef>
                <a:spcPct val="20000"/>
              </a:spcBef>
              <a:defRPr sz="3200">
                <a:solidFill>
                  <a:schemeClr val="tx1"/>
                </a:solidFill>
                <a:latin typeface="Arial" panose="020B0604020202020204" pitchFamily="34" charset="0"/>
              </a:defRPr>
            </a:lvl1pPr>
            <a:lvl2pPr algn="ctr">
              <a:spcBef>
                <a:spcPct val="20000"/>
              </a:spcBef>
              <a:defRPr sz="2800">
                <a:solidFill>
                  <a:schemeClr val="tx1"/>
                </a:solidFill>
                <a:latin typeface="Arial" panose="020B0604020202020204" pitchFamily="34" charset="0"/>
              </a:defRPr>
            </a:lvl2pPr>
            <a:lvl3pPr algn="ctr">
              <a:spcBef>
                <a:spcPct val="20000"/>
              </a:spcBef>
              <a:defRPr sz="2400">
                <a:solidFill>
                  <a:schemeClr val="tx1"/>
                </a:solidFill>
                <a:latin typeface="Arial" panose="020B0604020202020204" pitchFamily="34" charset="0"/>
              </a:defRPr>
            </a:lvl3pPr>
            <a:lvl4pPr algn="ctr">
              <a:spcBef>
                <a:spcPct val="20000"/>
              </a:spcBef>
              <a:defRPr sz="2000">
                <a:solidFill>
                  <a:schemeClr val="tx1"/>
                </a:solidFill>
                <a:latin typeface="Arial" panose="020B0604020202020204" pitchFamily="34" charset="0"/>
              </a:defRPr>
            </a:lvl4pPr>
            <a:lvl5pPr algn="ctr">
              <a:spcBef>
                <a:spcPct val="20000"/>
              </a:spcBef>
              <a:defRPr sz="2000">
                <a:solidFill>
                  <a:schemeClr val="tx1"/>
                </a:solidFill>
                <a:latin typeface="Arial" panose="020B0604020202020204" pitchFamily="34" charset="0"/>
              </a:defRPr>
            </a:lvl5pPr>
            <a:lvl6pPr algn="ctr" fontAlgn="base">
              <a:spcBef>
                <a:spcPct val="20000"/>
              </a:spcBef>
              <a:spcAft>
                <a:spcPct val="0"/>
              </a:spcAft>
              <a:defRPr sz="2000">
                <a:solidFill>
                  <a:schemeClr val="tx1"/>
                </a:solidFill>
                <a:latin typeface="Arial" panose="020B0604020202020204" pitchFamily="34" charset="0"/>
              </a:defRPr>
            </a:lvl6pPr>
            <a:lvl7pPr algn="ctr" fontAlgn="base">
              <a:spcBef>
                <a:spcPct val="20000"/>
              </a:spcBef>
              <a:spcAft>
                <a:spcPct val="0"/>
              </a:spcAft>
              <a:defRPr sz="2000">
                <a:solidFill>
                  <a:schemeClr val="tx1"/>
                </a:solidFill>
                <a:latin typeface="Arial" panose="020B0604020202020204" pitchFamily="34" charset="0"/>
              </a:defRPr>
            </a:lvl7pPr>
            <a:lvl8pPr algn="ctr" fontAlgn="base">
              <a:spcBef>
                <a:spcPct val="20000"/>
              </a:spcBef>
              <a:spcAft>
                <a:spcPct val="0"/>
              </a:spcAft>
              <a:defRPr sz="2000">
                <a:solidFill>
                  <a:schemeClr val="tx1"/>
                </a:solidFill>
                <a:latin typeface="Arial" panose="020B0604020202020204" pitchFamily="34" charset="0"/>
              </a:defRPr>
            </a:lvl8pPr>
            <a:lvl9pPr algn="ctr" fontAlgn="base">
              <a:spcBef>
                <a:spcPct val="20000"/>
              </a:spcBef>
              <a:spcAft>
                <a:spcPct val="0"/>
              </a:spcAft>
              <a:defRPr sz="2000">
                <a:solidFill>
                  <a:schemeClr val="tx1"/>
                </a:solidFill>
                <a:latin typeface="Arial" panose="020B0604020202020204" pitchFamily="34" charset="0"/>
              </a:defRPr>
            </a:lvl9pPr>
          </a:lstStyle>
          <a:p>
            <a:pPr algn="l">
              <a:lnSpc>
                <a:spcPct val="80000"/>
              </a:lnSpc>
            </a:pPr>
            <a:r>
              <a:rPr lang="fr-FR" altLang="fr-FR" sz="1600" b="1">
                <a:solidFill>
                  <a:srgbClr val="4D4D4D"/>
                </a:solidFill>
              </a:rPr>
              <a:t>Quand la tendance des attaquants est de se regrouper autour du porteur de balle, nous allons leur proposer un jeu de</a:t>
            </a:r>
          </a:p>
        </p:txBody>
      </p:sp>
      <p:sp>
        <p:nvSpPr>
          <p:cNvPr id="2058" name="Rectangle 10"/>
          <p:cNvSpPr>
            <a:spLocks noChangeArrowheads="1"/>
          </p:cNvSpPr>
          <p:nvPr/>
        </p:nvSpPr>
        <p:spPr bwMode="auto">
          <a:xfrm>
            <a:off x="6192838" y="5445125"/>
            <a:ext cx="2339975" cy="863600"/>
          </a:xfrm>
          <a:prstGeom prst="rect">
            <a:avLst/>
          </a:prstGeom>
          <a:noFill/>
          <a:ln>
            <a:noFill/>
          </a:ln>
          <a:effectLst/>
          <a:extLst>
            <a:ext uri="{909E8E84-426E-40DD-AFC4-6F175D3DCCD1}">
              <a14:hiddenFill xmlns:a14="http://schemas.microsoft.com/office/drawing/2010/main">
                <a:solidFill>
                  <a:srgbClr val="FFFF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ctr">
              <a:spcBef>
                <a:spcPct val="20000"/>
              </a:spcBef>
              <a:defRPr sz="3200">
                <a:solidFill>
                  <a:schemeClr val="tx1"/>
                </a:solidFill>
                <a:latin typeface="Arial" panose="020B0604020202020204" pitchFamily="34" charset="0"/>
              </a:defRPr>
            </a:lvl1pPr>
            <a:lvl2pPr algn="ctr">
              <a:spcBef>
                <a:spcPct val="20000"/>
              </a:spcBef>
              <a:defRPr sz="2800">
                <a:solidFill>
                  <a:schemeClr val="tx1"/>
                </a:solidFill>
                <a:latin typeface="Arial" panose="020B0604020202020204" pitchFamily="34" charset="0"/>
              </a:defRPr>
            </a:lvl2pPr>
            <a:lvl3pPr algn="ctr">
              <a:spcBef>
                <a:spcPct val="20000"/>
              </a:spcBef>
              <a:defRPr sz="2400">
                <a:solidFill>
                  <a:schemeClr val="tx1"/>
                </a:solidFill>
                <a:latin typeface="Arial" panose="020B0604020202020204" pitchFamily="34" charset="0"/>
              </a:defRPr>
            </a:lvl3pPr>
            <a:lvl4pPr algn="ctr">
              <a:spcBef>
                <a:spcPct val="20000"/>
              </a:spcBef>
              <a:defRPr sz="2000">
                <a:solidFill>
                  <a:schemeClr val="tx1"/>
                </a:solidFill>
                <a:latin typeface="Arial" panose="020B0604020202020204" pitchFamily="34" charset="0"/>
              </a:defRPr>
            </a:lvl4pPr>
            <a:lvl5pPr algn="ctr">
              <a:spcBef>
                <a:spcPct val="20000"/>
              </a:spcBef>
              <a:defRPr sz="2000">
                <a:solidFill>
                  <a:schemeClr val="tx1"/>
                </a:solidFill>
                <a:latin typeface="Arial" panose="020B0604020202020204" pitchFamily="34" charset="0"/>
              </a:defRPr>
            </a:lvl5pPr>
            <a:lvl6pPr algn="ctr" fontAlgn="base">
              <a:spcBef>
                <a:spcPct val="20000"/>
              </a:spcBef>
              <a:spcAft>
                <a:spcPct val="0"/>
              </a:spcAft>
              <a:defRPr sz="2000">
                <a:solidFill>
                  <a:schemeClr val="tx1"/>
                </a:solidFill>
                <a:latin typeface="Arial" panose="020B0604020202020204" pitchFamily="34" charset="0"/>
              </a:defRPr>
            </a:lvl6pPr>
            <a:lvl7pPr algn="ctr" fontAlgn="base">
              <a:spcBef>
                <a:spcPct val="20000"/>
              </a:spcBef>
              <a:spcAft>
                <a:spcPct val="0"/>
              </a:spcAft>
              <a:defRPr sz="2000">
                <a:solidFill>
                  <a:schemeClr val="tx1"/>
                </a:solidFill>
                <a:latin typeface="Arial" panose="020B0604020202020204" pitchFamily="34" charset="0"/>
              </a:defRPr>
            </a:lvl7pPr>
            <a:lvl8pPr algn="ctr" fontAlgn="base">
              <a:spcBef>
                <a:spcPct val="20000"/>
              </a:spcBef>
              <a:spcAft>
                <a:spcPct val="0"/>
              </a:spcAft>
              <a:defRPr sz="2000">
                <a:solidFill>
                  <a:schemeClr val="tx1"/>
                </a:solidFill>
                <a:latin typeface="Arial" panose="020B0604020202020204" pitchFamily="34" charset="0"/>
              </a:defRPr>
            </a:lvl8pPr>
            <a:lvl9pPr algn="ctr" fontAlgn="base">
              <a:spcBef>
                <a:spcPct val="20000"/>
              </a:spcBef>
              <a:spcAft>
                <a:spcPct val="0"/>
              </a:spcAft>
              <a:defRPr sz="2000">
                <a:solidFill>
                  <a:schemeClr val="tx1"/>
                </a:solidFill>
                <a:latin typeface="Arial" panose="020B0604020202020204" pitchFamily="34" charset="0"/>
              </a:defRPr>
            </a:lvl9pPr>
          </a:lstStyle>
          <a:p>
            <a:pPr algn="l">
              <a:lnSpc>
                <a:spcPct val="80000"/>
              </a:lnSpc>
            </a:pPr>
            <a:r>
              <a:rPr lang="fr-FR" altLang="fr-FR" sz="1600" b="1">
                <a:solidFill>
                  <a:srgbClr val="4D4D4D"/>
                </a:solidFill>
              </a:rPr>
              <a:t>multi cibles qui va les amener à s’éloigner du porteur afin de marquer des points.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2055"/>
                                        </p:tgtEl>
                                        <p:attrNameLst>
                                          <p:attrName>style.visibility</p:attrName>
                                        </p:attrNameLst>
                                      </p:cBhvr>
                                      <p:to>
                                        <p:strVal val="visible"/>
                                      </p:to>
                                    </p:set>
                                    <p:animEffect transition="in" filter="fade">
                                      <p:cBhvr>
                                        <p:cTn id="7" dur="2000"/>
                                        <p:tgtEl>
                                          <p:spTgt spid="2055"/>
                                        </p:tgtEl>
                                      </p:cBhvr>
                                    </p:animEffect>
                                  </p:childTnLst>
                                </p:cTn>
                              </p:par>
                              <p:par>
                                <p:cTn id="8" presetID="10" presetClass="entr" presetSubtype="0" fill="hold" grpId="0" nodeType="withEffect">
                                  <p:stCondLst>
                                    <p:cond delay="1000"/>
                                  </p:stCondLst>
                                  <p:childTnLst>
                                    <p:set>
                                      <p:cBhvr>
                                        <p:cTn id="9" dur="1" fill="hold">
                                          <p:stCondLst>
                                            <p:cond delay="0"/>
                                          </p:stCondLst>
                                        </p:cTn>
                                        <p:tgtEl>
                                          <p:spTgt spid="2056"/>
                                        </p:tgtEl>
                                        <p:attrNameLst>
                                          <p:attrName>style.visibility</p:attrName>
                                        </p:attrNameLst>
                                      </p:cBhvr>
                                      <p:to>
                                        <p:strVal val="visible"/>
                                      </p:to>
                                    </p:set>
                                    <p:animEffect transition="in" filter="fade">
                                      <p:cBhvr>
                                        <p:cTn id="10" dur="2000"/>
                                        <p:tgtEl>
                                          <p:spTgt spid="2056"/>
                                        </p:tgtEl>
                                      </p:cBhvr>
                                    </p:animEffect>
                                  </p:childTnLst>
                                </p:cTn>
                              </p:par>
                              <p:par>
                                <p:cTn id="11" presetID="10" presetClass="entr" presetSubtype="0" fill="hold" grpId="0" nodeType="withEffect">
                                  <p:stCondLst>
                                    <p:cond delay="1000"/>
                                  </p:stCondLst>
                                  <p:childTnLst>
                                    <p:set>
                                      <p:cBhvr>
                                        <p:cTn id="12" dur="1" fill="hold">
                                          <p:stCondLst>
                                            <p:cond delay="0"/>
                                          </p:stCondLst>
                                        </p:cTn>
                                        <p:tgtEl>
                                          <p:spTgt spid="2051">
                                            <p:txEl>
                                              <p:pRg st="0" end="0"/>
                                            </p:txEl>
                                          </p:spTgt>
                                        </p:tgtEl>
                                        <p:attrNameLst>
                                          <p:attrName>style.visibility</p:attrName>
                                        </p:attrNameLst>
                                      </p:cBhvr>
                                      <p:to>
                                        <p:strVal val="visible"/>
                                      </p:to>
                                    </p:set>
                                    <p:animEffect transition="in" filter="fade">
                                      <p:cBhvr>
                                        <p:cTn id="13" dur="2000"/>
                                        <p:tgtEl>
                                          <p:spTgt spid="2051">
                                            <p:txEl>
                                              <p:pRg st="0" end="0"/>
                                            </p:txEl>
                                          </p:spTgt>
                                        </p:tgtEl>
                                      </p:cBhvr>
                                    </p:animEffect>
                                  </p:childTnLst>
                                </p:cTn>
                              </p:par>
                              <p:par>
                                <p:cTn id="14" presetID="10" presetClass="entr" presetSubtype="0" fill="hold" grpId="0" nodeType="withEffect">
                                  <p:stCondLst>
                                    <p:cond delay="1000"/>
                                  </p:stCondLst>
                                  <p:childTnLst>
                                    <p:set>
                                      <p:cBhvr>
                                        <p:cTn id="15" dur="1" fill="hold">
                                          <p:stCondLst>
                                            <p:cond delay="0"/>
                                          </p:stCondLst>
                                        </p:cTn>
                                        <p:tgtEl>
                                          <p:spTgt spid="2057"/>
                                        </p:tgtEl>
                                        <p:attrNameLst>
                                          <p:attrName>style.visibility</p:attrName>
                                        </p:attrNameLst>
                                      </p:cBhvr>
                                      <p:to>
                                        <p:strVal val="visible"/>
                                      </p:to>
                                    </p:set>
                                    <p:animEffect transition="in" filter="fade">
                                      <p:cBhvr>
                                        <p:cTn id="16" dur="2000"/>
                                        <p:tgtEl>
                                          <p:spTgt spid="2057"/>
                                        </p:tgtEl>
                                      </p:cBhvr>
                                    </p:animEffect>
                                  </p:childTnLst>
                                </p:cTn>
                              </p:par>
                              <p:par>
                                <p:cTn id="17" presetID="10" presetClass="entr" presetSubtype="0" fill="hold" grpId="0" nodeType="withEffect">
                                  <p:stCondLst>
                                    <p:cond delay="1000"/>
                                  </p:stCondLst>
                                  <p:childTnLst>
                                    <p:set>
                                      <p:cBhvr>
                                        <p:cTn id="18" dur="1" fill="hold">
                                          <p:stCondLst>
                                            <p:cond delay="0"/>
                                          </p:stCondLst>
                                        </p:cTn>
                                        <p:tgtEl>
                                          <p:spTgt spid="2058"/>
                                        </p:tgtEl>
                                        <p:attrNameLst>
                                          <p:attrName>style.visibility</p:attrName>
                                        </p:attrNameLst>
                                      </p:cBhvr>
                                      <p:to>
                                        <p:strVal val="visible"/>
                                      </p:to>
                                    </p:set>
                                    <p:animEffect transition="in" filter="fade">
                                      <p:cBhvr>
                                        <p:cTn id="19" dur="2000"/>
                                        <p:tgtEl>
                                          <p:spTgt spid="20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6" grpId="0" animBg="1"/>
      <p:bldP spid="2051" grpId="0" build="p"/>
      <p:bldP spid="2055" grpId="0" animBg="1"/>
      <p:bldP spid="2057" grpId="0"/>
      <p:bldP spid="205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7" name="Rectangle 109"/>
          <p:cNvSpPr>
            <a:spLocks noChangeArrowheads="1"/>
          </p:cNvSpPr>
          <p:nvPr/>
        </p:nvSpPr>
        <p:spPr bwMode="auto">
          <a:xfrm>
            <a:off x="5003800" y="2708275"/>
            <a:ext cx="3816350" cy="3457575"/>
          </a:xfrm>
          <a:prstGeom prst="rect">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278" name="AutoShape 110"/>
          <p:cNvSpPr>
            <a:spLocks noChangeArrowheads="1"/>
          </p:cNvSpPr>
          <p:nvPr/>
        </p:nvSpPr>
        <p:spPr bwMode="auto">
          <a:xfrm rot="5400000">
            <a:off x="6444457" y="1845469"/>
            <a:ext cx="863600" cy="2592387"/>
          </a:xfrm>
          <a:prstGeom prst="flowChartDelay">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279" name="Rectangle 111"/>
          <p:cNvSpPr>
            <a:spLocks noChangeArrowheads="1"/>
          </p:cNvSpPr>
          <p:nvPr/>
        </p:nvSpPr>
        <p:spPr bwMode="auto">
          <a:xfrm>
            <a:off x="6516688" y="2420938"/>
            <a:ext cx="647700" cy="287337"/>
          </a:xfrm>
          <a:prstGeom prst="rect">
            <a:avLst/>
          </a:prstGeom>
          <a:noFill/>
          <a:ln w="31750">
            <a:solidFill>
              <a:srgbClr val="FFFF00"/>
            </a:solidFill>
            <a:miter lim="800000"/>
            <a:headEnd/>
            <a:tailEnd/>
          </a:ln>
          <a:effectLst/>
          <a:extLst>
            <a:ext uri="{909E8E84-426E-40DD-AFC4-6F175D3DCCD1}">
              <a14:hiddenFill xmlns:a14="http://schemas.microsoft.com/office/drawing/2010/main">
                <a:solidFill>
                  <a:schemeClr val="accent1">
                    <a:alpha val="99001"/>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233" name="Oval 65"/>
          <p:cNvSpPr>
            <a:spLocks noChangeArrowheads="1"/>
          </p:cNvSpPr>
          <p:nvPr/>
        </p:nvSpPr>
        <p:spPr bwMode="auto">
          <a:xfrm>
            <a:off x="5938838" y="4508500"/>
            <a:ext cx="73025" cy="73025"/>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237" name="Oval 69"/>
          <p:cNvSpPr>
            <a:spLocks noChangeArrowheads="1"/>
          </p:cNvSpPr>
          <p:nvPr/>
        </p:nvSpPr>
        <p:spPr bwMode="auto">
          <a:xfrm>
            <a:off x="6661150" y="3357563"/>
            <a:ext cx="142875" cy="144462"/>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238" name="Oval 70"/>
          <p:cNvSpPr>
            <a:spLocks noChangeArrowheads="1"/>
          </p:cNvSpPr>
          <p:nvPr/>
        </p:nvSpPr>
        <p:spPr bwMode="auto">
          <a:xfrm>
            <a:off x="6950075" y="5372100"/>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239" name="Oval 71"/>
          <p:cNvSpPr>
            <a:spLocks noChangeArrowheads="1"/>
          </p:cNvSpPr>
          <p:nvPr/>
        </p:nvSpPr>
        <p:spPr bwMode="auto">
          <a:xfrm>
            <a:off x="7667625" y="3500438"/>
            <a:ext cx="142875" cy="144462"/>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245" name="AutoShape 77"/>
          <p:cNvSpPr>
            <a:spLocks noChangeArrowheads="1"/>
          </p:cNvSpPr>
          <p:nvPr/>
        </p:nvSpPr>
        <p:spPr bwMode="auto">
          <a:xfrm rot="16200000">
            <a:off x="4845845" y="3285331"/>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259" name="Oval 91"/>
          <p:cNvSpPr>
            <a:spLocks noChangeArrowheads="1"/>
          </p:cNvSpPr>
          <p:nvPr/>
        </p:nvSpPr>
        <p:spPr bwMode="auto">
          <a:xfrm>
            <a:off x="6227763" y="4581525"/>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272" name="Oval 104"/>
          <p:cNvSpPr>
            <a:spLocks noChangeArrowheads="1"/>
          </p:cNvSpPr>
          <p:nvPr/>
        </p:nvSpPr>
        <p:spPr bwMode="auto">
          <a:xfrm>
            <a:off x="6516688" y="4076700"/>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pic>
        <p:nvPicPr>
          <p:cNvPr id="7275" name="Picture 107" descr="ball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3800" y="1628775"/>
            <a:ext cx="361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83" name="Rectangle 115"/>
          <p:cNvSpPr>
            <a:spLocks noChangeArrowheads="1"/>
          </p:cNvSpPr>
          <p:nvPr/>
        </p:nvSpPr>
        <p:spPr bwMode="auto">
          <a:xfrm>
            <a:off x="611188" y="2565400"/>
            <a:ext cx="3455987" cy="2663825"/>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Font typeface="Wingdings" panose="05000000000000000000" pitchFamily="2" charset="2"/>
              <a:buChar char="F"/>
            </a:pPr>
            <a:r>
              <a:rPr lang="fr-FR" altLang="fr-FR" b="1">
                <a:solidFill>
                  <a:schemeClr val="accent2"/>
                </a:solidFill>
              </a:rPr>
              <a:t> Placez 4 cibles délimitées par des plots.</a:t>
            </a:r>
          </a:p>
          <a:p>
            <a:pPr>
              <a:buFont typeface="Wingdings" panose="05000000000000000000" pitchFamily="2" charset="2"/>
              <a:buNone/>
            </a:pPr>
            <a:endParaRPr lang="fr-FR" altLang="fr-FR" b="1">
              <a:solidFill>
                <a:schemeClr val="accent2"/>
              </a:solidFill>
            </a:endParaRPr>
          </a:p>
          <a:p>
            <a:pPr>
              <a:buFont typeface="Wingdings" panose="05000000000000000000" pitchFamily="2" charset="2"/>
              <a:buChar char="F"/>
            </a:pPr>
            <a:r>
              <a:rPr lang="fr-FR" altLang="fr-FR" b="1">
                <a:solidFill>
                  <a:schemeClr val="accent2"/>
                </a:solidFill>
              </a:rPr>
              <a:t> Composez deux équipes de 5 à 7 joueurs, avec des chasubles de couleurs différentes.</a:t>
            </a:r>
          </a:p>
          <a:p>
            <a:pPr>
              <a:buFont typeface="Wingdings" panose="05000000000000000000" pitchFamily="2" charset="2"/>
              <a:buNone/>
            </a:pPr>
            <a:r>
              <a:rPr lang="fr-FR" altLang="fr-FR" b="1">
                <a:solidFill>
                  <a:schemeClr val="accent2"/>
                </a:solidFill>
              </a:rPr>
              <a:t> </a:t>
            </a:r>
          </a:p>
          <a:p>
            <a:pPr>
              <a:buFont typeface="Wingdings" panose="05000000000000000000" pitchFamily="2" charset="2"/>
              <a:buChar char="F"/>
            </a:pPr>
            <a:r>
              <a:rPr lang="fr-FR" altLang="fr-FR" b="1">
                <a:solidFill>
                  <a:schemeClr val="accent2"/>
                </a:solidFill>
              </a:rPr>
              <a:t> Un ballon.</a:t>
            </a:r>
          </a:p>
        </p:txBody>
      </p:sp>
      <p:sp>
        <p:nvSpPr>
          <p:cNvPr id="7291" name="Oval 123"/>
          <p:cNvSpPr>
            <a:spLocks noChangeArrowheads="1"/>
          </p:cNvSpPr>
          <p:nvPr/>
        </p:nvSpPr>
        <p:spPr bwMode="auto">
          <a:xfrm>
            <a:off x="5795963" y="4581525"/>
            <a:ext cx="142875" cy="144463"/>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296" name="AutoShape 128"/>
          <p:cNvSpPr>
            <a:spLocks noChangeArrowheads="1"/>
          </p:cNvSpPr>
          <p:nvPr/>
        </p:nvSpPr>
        <p:spPr bwMode="auto">
          <a:xfrm rot="5400000">
            <a:off x="6263481" y="1448594"/>
            <a:ext cx="1296988" cy="3816350"/>
          </a:xfrm>
          <a:prstGeom prst="flowChartDelay">
            <a:avLst/>
          </a:prstGeom>
          <a:noFill/>
          <a:ln w="31750">
            <a:solidFill>
              <a:srgbClr val="FFFF00"/>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303" name="AutoShape 135"/>
          <p:cNvSpPr>
            <a:spLocks noChangeArrowheads="1"/>
          </p:cNvSpPr>
          <p:nvPr/>
        </p:nvSpPr>
        <p:spPr bwMode="auto">
          <a:xfrm rot="16200000">
            <a:off x="4858545" y="3790156"/>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304" name="AutoShape 136"/>
          <p:cNvSpPr>
            <a:spLocks noChangeArrowheads="1"/>
          </p:cNvSpPr>
          <p:nvPr/>
        </p:nvSpPr>
        <p:spPr bwMode="auto">
          <a:xfrm rot="16200000">
            <a:off x="4858544" y="5156994"/>
            <a:ext cx="144463"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305" name="AutoShape 137"/>
          <p:cNvSpPr>
            <a:spLocks noChangeArrowheads="1"/>
          </p:cNvSpPr>
          <p:nvPr/>
        </p:nvSpPr>
        <p:spPr bwMode="auto">
          <a:xfrm rot="16200000">
            <a:off x="4860131" y="5661819"/>
            <a:ext cx="144463"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306" name="AutoShape 138"/>
          <p:cNvSpPr>
            <a:spLocks noChangeArrowheads="1"/>
          </p:cNvSpPr>
          <p:nvPr/>
        </p:nvSpPr>
        <p:spPr bwMode="auto">
          <a:xfrm rot="5400000">
            <a:off x="8835232" y="3285331"/>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307" name="AutoShape 139"/>
          <p:cNvSpPr>
            <a:spLocks noChangeArrowheads="1"/>
          </p:cNvSpPr>
          <p:nvPr/>
        </p:nvSpPr>
        <p:spPr bwMode="auto">
          <a:xfrm rot="5400000">
            <a:off x="8833645" y="3790156"/>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308" name="AutoShape 140"/>
          <p:cNvSpPr>
            <a:spLocks noChangeArrowheads="1"/>
          </p:cNvSpPr>
          <p:nvPr/>
        </p:nvSpPr>
        <p:spPr bwMode="auto">
          <a:xfrm rot="5400000">
            <a:off x="8820945" y="5158581"/>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309" name="AutoShape 141"/>
          <p:cNvSpPr>
            <a:spLocks noChangeArrowheads="1"/>
          </p:cNvSpPr>
          <p:nvPr/>
        </p:nvSpPr>
        <p:spPr bwMode="auto">
          <a:xfrm rot="5400000">
            <a:off x="8820944" y="5661819"/>
            <a:ext cx="144463"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311" name="Oval 143"/>
          <p:cNvSpPr>
            <a:spLocks noChangeArrowheads="1"/>
          </p:cNvSpPr>
          <p:nvPr/>
        </p:nvSpPr>
        <p:spPr bwMode="auto">
          <a:xfrm>
            <a:off x="7669213" y="4437063"/>
            <a:ext cx="142875" cy="144462"/>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314" name="Oval 146"/>
          <p:cNvSpPr>
            <a:spLocks noChangeArrowheads="1"/>
          </p:cNvSpPr>
          <p:nvPr/>
        </p:nvSpPr>
        <p:spPr bwMode="auto">
          <a:xfrm>
            <a:off x="6011863" y="314166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315" name="Oval 147"/>
          <p:cNvSpPr>
            <a:spLocks noChangeArrowheads="1"/>
          </p:cNvSpPr>
          <p:nvPr/>
        </p:nvSpPr>
        <p:spPr bwMode="auto">
          <a:xfrm>
            <a:off x="6227763" y="5445125"/>
            <a:ext cx="142875" cy="144463"/>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316" name="Oval 148"/>
          <p:cNvSpPr>
            <a:spLocks noChangeArrowheads="1"/>
          </p:cNvSpPr>
          <p:nvPr/>
        </p:nvSpPr>
        <p:spPr bwMode="auto">
          <a:xfrm>
            <a:off x="7308850" y="3213100"/>
            <a:ext cx="142875" cy="144463"/>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317" name="Oval 149"/>
          <p:cNvSpPr>
            <a:spLocks noChangeArrowheads="1"/>
          </p:cNvSpPr>
          <p:nvPr/>
        </p:nvSpPr>
        <p:spPr bwMode="auto">
          <a:xfrm>
            <a:off x="5580063" y="400526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318" name="Oval 150"/>
          <p:cNvSpPr>
            <a:spLocks noChangeArrowheads="1"/>
          </p:cNvSpPr>
          <p:nvPr/>
        </p:nvSpPr>
        <p:spPr bwMode="auto">
          <a:xfrm>
            <a:off x="7092950" y="443706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7252" name="Text Box 84"/>
          <p:cNvSpPr txBox="1">
            <a:spLocks noChangeArrowheads="1"/>
          </p:cNvSpPr>
          <p:nvPr/>
        </p:nvSpPr>
        <p:spPr bwMode="auto">
          <a:xfrm>
            <a:off x="900113" y="584200"/>
            <a:ext cx="7345362" cy="396875"/>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fr-FR" altLang="fr-FR" sz="2000" b="1">
                <a:solidFill>
                  <a:schemeClr val="accent2"/>
                </a:solidFill>
              </a:rPr>
              <a:t>Ce qu’il faut faire avant d’engager les joueurs dans l’action</a:t>
            </a:r>
          </a:p>
        </p:txBody>
      </p:sp>
      <p:sp>
        <p:nvSpPr>
          <p:cNvPr id="7320" name="Rectangle 152"/>
          <p:cNvSpPr>
            <a:spLocks noChangeArrowheads="1"/>
          </p:cNvSpPr>
          <p:nvPr/>
        </p:nvSpPr>
        <p:spPr bwMode="auto">
          <a:xfrm>
            <a:off x="7296150" y="6302375"/>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fr-FR" altLang="fr-FR" b="1">
                <a:solidFill>
                  <a:srgbClr val="CCECFF"/>
                </a:solidFill>
              </a:rPr>
              <a:t>Anim’h@nd</a:t>
            </a:r>
            <a:r>
              <a:rPr lang="fr-FR" altLang="fr-FR">
                <a:solidFill>
                  <a:srgbClr val="CCECFF"/>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1" nodeType="withEffect">
                                  <p:stCondLst>
                                    <p:cond delay="0"/>
                                  </p:stCondLst>
                                  <p:childTnLst>
                                    <p:set>
                                      <p:cBhvr>
                                        <p:cTn id="6" dur="1" fill="hold">
                                          <p:stCondLst>
                                            <p:cond delay="0"/>
                                          </p:stCondLst>
                                        </p:cTn>
                                        <p:tgtEl>
                                          <p:spTgt spid="7252"/>
                                        </p:tgtEl>
                                        <p:attrNameLst>
                                          <p:attrName>style.visibility</p:attrName>
                                        </p:attrNameLst>
                                      </p:cBhvr>
                                      <p:to>
                                        <p:strVal val="visible"/>
                                      </p:to>
                                    </p:set>
                                    <p:animEffect transition="in" filter="fade">
                                      <p:cBhvr>
                                        <p:cTn id="7" dur="770" decel="100000"/>
                                        <p:tgtEl>
                                          <p:spTgt spid="7252"/>
                                        </p:tgtEl>
                                      </p:cBhvr>
                                    </p:animEffect>
                                    <p:animScale>
                                      <p:cBhvr>
                                        <p:cTn id="8" dur="770" decel="100000"/>
                                        <p:tgtEl>
                                          <p:spTgt spid="7252"/>
                                        </p:tgtEl>
                                      </p:cBhvr>
                                      <p:from x="10000" y="10000"/>
                                      <p:to x="200000" y="450000"/>
                                    </p:animScale>
                                    <p:animScale>
                                      <p:cBhvr>
                                        <p:cTn id="9" dur="1230" accel="100000" fill="hold">
                                          <p:stCondLst>
                                            <p:cond delay="770"/>
                                          </p:stCondLst>
                                        </p:cTn>
                                        <p:tgtEl>
                                          <p:spTgt spid="7252"/>
                                        </p:tgtEl>
                                      </p:cBhvr>
                                      <p:from x="200000" y="450000"/>
                                      <p:to x="100000" y="100000"/>
                                    </p:animScale>
                                    <p:set>
                                      <p:cBhvr>
                                        <p:cTn id="10" dur="770" fill="hold"/>
                                        <p:tgtEl>
                                          <p:spTgt spid="7252"/>
                                        </p:tgtEl>
                                        <p:attrNameLst>
                                          <p:attrName>ppt_x</p:attrName>
                                        </p:attrNameLst>
                                      </p:cBhvr>
                                      <p:to>
                                        <p:strVal val="(0.5)"/>
                                      </p:to>
                                    </p:set>
                                    <p:anim from="(0.5)" to="(#ppt_x)" calcmode="lin" valueType="num">
                                      <p:cBhvr>
                                        <p:cTn id="11" dur="1230" accel="100000" fill="hold">
                                          <p:stCondLst>
                                            <p:cond delay="770"/>
                                          </p:stCondLst>
                                        </p:cTn>
                                        <p:tgtEl>
                                          <p:spTgt spid="7252"/>
                                        </p:tgtEl>
                                        <p:attrNameLst>
                                          <p:attrName>ppt_x</p:attrName>
                                        </p:attrNameLst>
                                      </p:cBhvr>
                                    </p:anim>
                                    <p:set>
                                      <p:cBhvr>
                                        <p:cTn id="12" dur="770" fill="hold"/>
                                        <p:tgtEl>
                                          <p:spTgt spid="7252"/>
                                        </p:tgtEl>
                                        <p:attrNameLst>
                                          <p:attrName>ppt_y</p:attrName>
                                        </p:attrNameLst>
                                      </p:cBhvr>
                                      <p:to>
                                        <p:strVal val="(#ppt_y+0.4)"/>
                                      </p:to>
                                    </p:set>
                                    <p:anim from="(#ppt_y+0.4)" to="(#ppt_y)" calcmode="lin" valueType="num">
                                      <p:cBhvr>
                                        <p:cTn id="13" dur="1230" accel="100000" fill="hold">
                                          <p:stCondLst>
                                            <p:cond delay="770"/>
                                          </p:stCondLst>
                                        </p:cTn>
                                        <p:tgtEl>
                                          <p:spTgt spid="7252"/>
                                        </p:tgtEl>
                                        <p:attrNameLst>
                                          <p:attrName>ppt_y</p:attrName>
                                        </p:attrNameLst>
                                      </p:cBhvr>
                                    </p:anim>
                                  </p:childTnLst>
                                </p:cTn>
                              </p:par>
                            </p:childTnLst>
                          </p:cTn>
                        </p:par>
                        <p:par>
                          <p:cTn id="14" fill="hold" nodeType="afterGroup">
                            <p:stCondLst>
                              <p:cond delay="2000"/>
                            </p:stCondLst>
                            <p:childTnLst>
                              <p:par>
                                <p:cTn id="15" presetID="1" presetClass="entr" presetSubtype="0" fill="hold" grpId="0" nodeType="afterEffect">
                                  <p:stCondLst>
                                    <p:cond delay="1000"/>
                                  </p:stCondLst>
                                  <p:childTnLst>
                                    <p:set>
                                      <p:cBhvr>
                                        <p:cTn id="16" dur="1" fill="hold">
                                          <p:stCondLst>
                                            <p:cond delay="0"/>
                                          </p:stCondLst>
                                        </p:cTn>
                                        <p:tgtEl>
                                          <p:spTgt spid="7283"/>
                                        </p:tgtEl>
                                        <p:attrNameLst>
                                          <p:attrName>style.visibility</p:attrName>
                                        </p:attrNameLst>
                                      </p:cBhvr>
                                      <p:to>
                                        <p:strVal val="visible"/>
                                      </p:to>
                                    </p:set>
                                  </p:childTnLst>
                                </p:cTn>
                              </p:par>
                            </p:childTnLst>
                          </p:cTn>
                        </p:par>
                        <p:par>
                          <p:cTn id="17" fill="hold" nodeType="afterGroup">
                            <p:stCondLst>
                              <p:cond delay="3000"/>
                            </p:stCondLst>
                            <p:childTnLst>
                              <p:par>
                                <p:cTn id="18" presetID="1" presetClass="entr" presetSubtype="0" fill="hold" nodeType="afterEffect">
                                  <p:stCondLst>
                                    <p:cond delay="5000"/>
                                  </p:stCondLst>
                                  <p:childTnLst>
                                    <p:set>
                                      <p:cBhvr>
                                        <p:cTn id="19" dur="1" fill="hold">
                                          <p:stCondLst>
                                            <p:cond delay="0"/>
                                          </p:stCondLst>
                                        </p:cTn>
                                        <p:tgtEl>
                                          <p:spTgt spid="7275"/>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7245"/>
                                        </p:tgtEl>
                                        <p:attrNameLst>
                                          <p:attrName>style.visibility</p:attrName>
                                        </p:attrNameLst>
                                      </p:cBhvr>
                                      <p:to>
                                        <p:strVal val="visible"/>
                                      </p:to>
                                    </p:set>
                                  </p:childTnLst>
                                </p:cTn>
                              </p:par>
                              <p:par>
                                <p:cTn id="24" presetID="1" presetClass="exit" presetSubtype="0" fill="hold" nodeType="withEffect">
                                  <p:stCondLst>
                                    <p:cond delay="0"/>
                                  </p:stCondLst>
                                  <p:childTnLst>
                                    <p:set>
                                      <p:cBhvr>
                                        <p:cTn id="25" dur="1" fill="hold">
                                          <p:stCondLst>
                                            <p:cond delay="0"/>
                                          </p:stCondLst>
                                        </p:cTn>
                                        <p:tgtEl>
                                          <p:spTgt spid="7275"/>
                                        </p:tgtEl>
                                        <p:attrNameLst>
                                          <p:attrName>style.visibility</p:attrName>
                                        </p:attrNameLst>
                                      </p:cBhvr>
                                      <p:to>
                                        <p:strVal val="hidden"/>
                                      </p:to>
                                    </p:set>
                                  </p:childTnLst>
                                </p:cTn>
                              </p:par>
                              <p:par>
                                <p:cTn id="26" presetID="1" presetClass="entr" presetSubtype="0" fill="hold" grpId="0" nodeType="withEffect">
                                  <p:stCondLst>
                                    <p:cond delay="0"/>
                                  </p:stCondLst>
                                  <p:childTnLst>
                                    <p:set>
                                      <p:cBhvr>
                                        <p:cTn id="27" dur="1" fill="hold">
                                          <p:stCondLst>
                                            <p:cond delay="0"/>
                                          </p:stCondLst>
                                        </p:cTn>
                                        <p:tgtEl>
                                          <p:spTgt spid="7303"/>
                                        </p:tgtEl>
                                        <p:attrNameLst>
                                          <p:attrName>style.visibility</p:attrName>
                                        </p:attrNameLst>
                                      </p:cBhvr>
                                      <p:to>
                                        <p:strVal val="visible"/>
                                      </p:to>
                                    </p:set>
                                  </p:childTnLst>
                                </p:cTn>
                              </p:par>
                            </p:childTnLst>
                          </p:cTn>
                        </p:par>
                        <p:par>
                          <p:cTn id="28" fill="hold" nodeType="afterGroup">
                            <p:stCondLst>
                              <p:cond delay="0"/>
                            </p:stCondLst>
                            <p:childTnLst>
                              <p:par>
                                <p:cTn id="29" presetID="1" presetClass="entr" presetSubtype="0" fill="hold" grpId="0" nodeType="afterEffect">
                                  <p:stCondLst>
                                    <p:cond delay="500"/>
                                  </p:stCondLst>
                                  <p:childTnLst>
                                    <p:set>
                                      <p:cBhvr>
                                        <p:cTn id="30" dur="1" fill="hold">
                                          <p:stCondLst>
                                            <p:cond delay="0"/>
                                          </p:stCondLst>
                                        </p:cTn>
                                        <p:tgtEl>
                                          <p:spTgt spid="7306"/>
                                        </p:tgtEl>
                                        <p:attrNameLst>
                                          <p:attrName>style.visibility</p:attrName>
                                        </p:attrNameLst>
                                      </p:cBhvr>
                                      <p:to>
                                        <p:strVal val="visible"/>
                                      </p:to>
                                    </p:set>
                                  </p:childTnLst>
                                </p:cTn>
                              </p:par>
                              <p:par>
                                <p:cTn id="31" presetID="1" presetClass="entr" presetSubtype="0" fill="hold" grpId="0" nodeType="withEffect">
                                  <p:stCondLst>
                                    <p:cond delay="500"/>
                                  </p:stCondLst>
                                  <p:childTnLst>
                                    <p:set>
                                      <p:cBhvr>
                                        <p:cTn id="32" dur="1" fill="hold">
                                          <p:stCondLst>
                                            <p:cond delay="0"/>
                                          </p:stCondLst>
                                        </p:cTn>
                                        <p:tgtEl>
                                          <p:spTgt spid="7307"/>
                                        </p:tgtEl>
                                        <p:attrNameLst>
                                          <p:attrName>style.visibility</p:attrName>
                                        </p:attrNameLst>
                                      </p:cBhvr>
                                      <p:to>
                                        <p:strVal val="visible"/>
                                      </p:to>
                                    </p:set>
                                  </p:childTnLst>
                                </p:cTn>
                              </p:par>
                            </p:childTnLst>
                          </p:cTn>
                        </p:par>
                        <p:par>
                          <p:cTn id="33" fill="hold" nodeType="afterGroup">
                            <p:stCondLst>
                              <p:cond delay="500"/>
                            </p:stCondLst>
                            <p:childTnLst>
                              <p:par>
                                <p:cTn id="34" presetID="1" presetClass="entr" presetSubtype="0" fill="hold" grpId="0" nodeType="afterEffect">
                                  <p:stCondLst>
                                    <p:cond delay="500"/>
                                  </p:stCondLst>
                                  <p:childTnLst>
                                    <p:set>
                                      <p:cBhvr>
                                        <p:cTn id="35" dur="1" fill="hold">
                                          <p:stCondLst>
                                            <p:cond delay="0"/>
                                          </p:stCondLst>
                                        </p:cTn>
                                        <p:tgtEl>
                                          <p:spTgt spid="7304"/>
                                        </p:tgtEl>
                                        <p:attrNameLst>
                                          <p:attrName>style.visibility</p:attrName>
                                        </p:attrNameLst>
                                      </p:cBhvr>
                                      <p:to>
                                        <p:strVal val="visible"/>
                                      </p:to>
                                    </p:set>
                                  </p:childTnLst>
                                </p:cTn>
                              </p:par>
                              <p:par>
                                <p:cTn id="36" presetID="1" presetClass="entr" presetSubtype="0" fill="hold" grpId="0" nodeType="withEffect">
                                  <p:stCondLst>
                                    <p:cond delay="500"/>
                                  </p:stCondLst>
                                  <p:childTnLst>
                                    <p:set>
                                      <p:cBhvr>
                                        <p:cTn id="37" dur="1" fill="hold">
                                          <p:stCondLst>
                                            <p:cond delay="0"/>
                                          </p:stCondLst>
                                        </p:cTn>
                                        <p:tgtEl>
                                          <p:spTgt spid="7305"/>
                                        </p:tgtEl>
                                        <p:attrNameLst>
                                          <p:attrName>style.visibility</p:attrName>
                                        </p:attrNameLst>
                                      </p:cBhvr>
                                      <p:to>
                                        <p:strVal val="visible"/>
                                      </p:to>
                                    </p:set>
                                  </p:childTnLst>
                                </p:cTn>
                              </p:par>
                            </p:childTnLst>
                          </p:cTn>
                        </p:par>
                        <p:par>
                          <p:cTn id="38" fill="hold" nodeType="afterGroup">
                            <p:stCondLst>
                              <p:cond delay="1000"/>
                            </p:stCondLst>
                            <p:childTnLst>
                              <p:par>
                                <p:cTn id="39" presetID="1" presetClass="entr" presetSubtype="0" fill="hold" grpId="0" nodeType="afterEffect">
                                  <p:stCondLst>
                                    <p:cond delay="500"/>
                                  </p:stCondLst>
                                  <p:childTnLst>
                                    <p:set>
                                      <p:cBhvr>
                                        <p:cTn id="40" dur="1" fill="hold">
                                          <p:stCondLst>
                                            <p:cond delay="0"/>
                                          </p:stCondLst>
                                        </p:cTn>
                                        <p:tgtEl>
                                          <p:spTgt spid="7308"/>
                                        </p:tgtEl>
                                        <p:attrNameLst>
                                          <p:attrName>style.visibility</p:attrName>
                                        </p:attrNameLst>
                                      </p:cBhvr>
                                      <p:to>
                                        <p:strVal val="visible"/>
                                      </p:to>
                                    </p:set>
                                  </p:childTnLst>
                                </p:cTn>
                              </p:par>
                              <p:par>
                                <p:cTn id="41" presetID="1" presetClass="entr" presetSubtype="0" fill="hold" grpId="0" nodeType="withEffect">
                                  <p:stCondLst>
                                    <p:cond delay="500"/>
                                  </p:stCondLst>
                                  <p:childTnLst>
                                    <p:set>
                                      <p:cBhvr>
                                        <p:cTn id="42" dur="1" fill="hold">
                                          <p:stCondLst>
                                            <p:cond delay="0"/>
                                          </p:stCondLst>
                                        </p:cTn>
                                        <p:tgtEl>
                                          <p:spTgt spid="7309"/>
                                        </p:tgtEl>
                                        <p:attrNameLst>
                                          <p:attrName>style.visibility</p:attrName>
                                        </p:attrNameLst>
                                      </p:cBhvr>
                                      <p:to>
                                        <p:strVal val="visible"/>
                                      </p:to>
                                    </p:set>
                                  </p:childTnLst>
                                </p:cTn>
                              </p:par>
                            </p:childTnLst>
                          </p:cTn>
                        </p:par>
                        <p:par>
                          <p:cTn id="43" fill="hold" nodeType="afterGroup">
                            <p:stCondLst>
                              <p:cond delay="1500"/>
                            </p:stCondLst>
                            <p:childTnLst>
                              <p:par>
                                <p:cTn id="44" presetID="1" presetClass="entr" presetSubtype="0" fill="hold" grpId="0" nodeType="afterEffect">
                                  <p:stCondLst>
                                    <p:cond delay="0"/>
                                  </p:stCondLst>
                                  <p:childTnLst>
                                    <p:set>
                                      <p:cBhvr>
                                        <p:cTn id="45" dur="1" fill="hold">
                                          <p:stCondLst>
                                            <p:cond delay="0"/>
                                          </p:stCondLst>
                                        </p:cTn>
                                        <p:tgtEl>
                                          <p:spTgt spid="7237"/>
                                        </p:tgtEl>
                                        <p:attrNameLst>
                                          <p:attrName>style.visibility</p:attrName>
                                        </p:attrNameLst>
                                      </p:cBhvr>
                                      <p:to>
                                        <p:strVal val="visible"/>
                                      </p:to>
                                    </p:set>
                                  </p:childTnLst>
                                </p:cTn>
                              </p:par>
                              <p:par>
                                <p:cTn id="46" presetID="35" presetClass="emph" presetSubtype="0" repeatCount="2000" fill="hold" grpId="1" nodeType="withEffect">
                                  <p:stCondLst>
                                    <p:cond delay="0"/>
                                  </p:stCondLst>
                                  <p:childTnLst>
                                    <p:anim calcmode="discrete" valueType="str">
                                      <p:cBhvr>
                                        <p:cTn id="47" dur="1000" fill="hold"/>
                                        <p:tgtEl>
                                          <p:spTgt spid="7237"/>
                                        </p:tgtEl>
                                        <p:attrNameLst>
                                          <p:attrName>style.visibility</p:attrName>
                                        </p:attrNameLst>
                                      </p:cBhvr>
                                      <p:tavLst>
                                        <p:tav tm="0">
                                          <p:val>
                                            <p:strVal val="hidden"/>
                                          </p:val>
                                        </p:tav>
                                        <p:tav tm="50000">
                                          <p:val>
                                            <p:strVal val="visible"/>
                                          </p:val>
                                        </p:tav>
                                      </p:tavLst>
                                    </p:anim>
                                  </p:childTnLst>
                                </p:cTn>
                              </p:par>
                              <p:par>
                                <p:cTn id="48" presetID="1" presetClass="entr" presetSubtype="0" fill="hold" grpId="0" nodeType="withEffect">
                                  <p:stCondLst>
                                    <p:cond delay="0"/>
                                  </p:stCondLst>
                                  <p:childTnLst>
                                    <p:set>
                                      <p:cBhvr>
                                        <p:cTn id="49" dur="1" fill="hold">
                                          <p:stCondLst>
                                            <p:cond delay="0"/>
                                          </p:stCondLst>
                                        </p:cTn>
                                        <p:tgtEl>
                                          <p:spTgt spid="7239"/>
                                        </p:tgtEl>
                                        <p:attrNameLst>
                                          <p:attrName>style.visibility</p:attrName>
                                        </p:attrNameLst>
                                      </p:cBhvr>
                                      <p:to>
                                        <p:strVal val="visible"/>
                                      </p:to>
                                    </p:set>
                                  </p:childTnLst>
                                </p:cTn>
                              </p:par>
                              <p:par>
                                <p:cTn id="50" presetID="35" presetClass="emph" presetSubtype="0" repeatCount="2000" fill="hold" grpId="1" nodeType="withEffect">
                                  <p:stCondLst>
                                    <p:cond delay="0"/>
                                  </p:stCondLst>
                                  <p:childTnLst>
                                    <p:anim calcmode="discrete" valueType="str">
                                      <p:cBhvr>
                                        <p:cTn id="51" dur="1000" fill="hold"/>
                                        <p:tgtEl>
                                          <p:spTgt spid="7239"/>
                                        </p:tgtEl>
                                        <p:attrNameLst>
                                          <p:attrName>style.visibility</p:attrName>
                                        </p:attrNameLst>
                                      </p:cBhvr>
                                      <p:tavLst>
                                        <p:tav tm="0">
                                          <p:val>
                                            <p:strVal val="hidden"/>
                                          </p:val>
                                        </p:tav>
                                        <p:tav tm="50000">
                                          <p:val>
                                            <p:strVal val="visible"/>
                                          </p:val>
                                        </p:tav>
                                      </p:tavLst>
                                    </p:anim>
                                  </p:childTnLst>
                                </p:cTn>
                              </p:par>
                              <p:par>
                                <p:cTn id="52" presetID="1" presetClass="entr" presetSubtype="0" fill="hold" grpId="0" nodeType="withEffect">
                                  <p:stCondLst>
                                    <p:cond delay="0"/>
                                  </p:stCondLst>
                                  <p:childTnLst>
                                    <p:set>
                                      <p:cBhvr>
                                        <p:cTn id="53" dur="1" fill="hold">
                                          <p:stCondLst>
                                            <p:cond delay="0"/>
                                          </p:stCondLst>
                                        </p:cTn>
                                        <p:tgtEl>
                                          <p:spTgt spid="7272"/>
                                        </p:tgtEl>
                                        <p:attrNameLst>
                                          <p:attrName>style.visibility</p:attrName>
                                        </p:attrNameLst>
                                      </p:cBhvr>
                                      <p:to>
                                        <p:strVal val="visible"/>
                                      </p:to>
                                    </p:set>
                                  </p:childTnLst>
                                </p:cTn>
                              </p:par>
                              <p:par>
                                <p:cTn id="54" presetID="35" presetClass="emph" presetSubtype="0" repeatCount="2000" fill="hold" grpId="1" nodeType="withEffect">
                                  <p:stCondLst>
                                    <p:cond delay="0"/>
                                  </p:stCondLst>
                                  <p:childTnLst>
                                    <p:anim calcmode="discrete" valueType="str">
                                      <p:cBhvr>
                                        <p:cTn id="55" dur="1000" fill="hold"/>
                                        <p:tgtEl>
                                          <p:spTgt spid="7272"/>
                                        </p:tgtEl>
                                        <p:attrNameLst>
                                          <p:attrName>style.visibility</p:attrName>
                                        </p:attrNameLst>
                                      </p:cBhvr>
                                      <p:tavLst>
                                        <p:tav tm="0">
                                          <p:val>
                                            <p:strVal val="hidden"/>
                                          </p:val>
                                        </p:tav>
                                        <p:tav tm="50000">
                                          <p:val>
                                            <p:strVal val="visible"/>
                                          </p:val>
                                        </p:tav>
                                      </p:tavLst>
                                    </p:anim>
                                  </p:childTnLst>
                                </p:cTn>
                              </p:par>
                              <p:par>
                                <p:cTn id="56" presetID="1" presetClass="entr" presetSubtype="0" fill="hold" grpId="0" nodeType="withEffect">
                                  <p:stCondLst>
                                    <p:cond delay="0"/>
                                  </p:stCondLst>
                                  <p:childTnLst>
                                    <p:set>
                                      <p:cBhvr>
                                        <p:cTn id="57" dur="1" fill="hold">
                                          <p:stCondLst>
                                            <p:cond delay="0"/>
                                          </p:stCondLst>
                                        </p:cTn>
                                        <p:tgtEl>
                                          <p:spTgt spid="7238"/>
                                        </p:tgtEl>
                                        <p:attrNameLst>
                                          <p:attrName>style.visibility</p:attrName>
                                        </p:attrNameLst>
                                      </p:cBhvr>
                                      <p:to>
                                        <p:strVal val="visible"/>
                                      </p:to>
                                    </p:set>
                                  </p:childTnLst>
                                </p:cTn>
                              </p:par>
                              <p:par>
                                <p:cTn id="58" presetID="35" presetClass="emph" presetSubtype="0" repeatCount="2000" fill="hold" grpId="1" nodeType="withEffect">
                                  <p:stCondLst>
                                    <p:cond delay="0"/>
                                  </p:stCondLst>
                                  <p:childTnLst>
                                    <p:anim calcmode="discrete" valueType="str">
                                      <p:cBhvr>
                                        <p:cTn id="59" dur="1000" fill="hold"/>
                                        <p:tgtEl>
                                          <p:spTgt spid="7238"/>
                                        </p:tgtEl>
                                        <p:attrNameLst>
                                          <p:attrName>style.visibility</p:attrName>
                                        </p:attrNameLst>
                                      </p:cBhvr>
                                      <p:tavLst>
                                        <p:tav tm="0">
                                          <p:val>
                                            <p:strVal val="hidden"/>
                                          </p:val>
                                        </p:tav>
                                        <p:tav tm="50000">
                                          <p:val>
                                            <p:strVal val="visible"/>
                                          </p:val>
                                        </p:tav>
                                      </p:tavLst>
                                    </p:anim>
                                  </p:childTnLst>
                                </p:cTn>
                              </p:par>
                              <p:par>
                                <p:cTn id="60" presetID="1" presetClass="entr" presetSubtype="0" fill="hold" grpId="0" nodeType="withEffect">
                                  <p:stCondLst>
                                    <p:cond delay="0"/>
                                  </p:stCondLst>
                                  <p:childTnLst>
                                    <p:set>
                                      <p:cBhvr>
                                        <p:cTn id="61" dur="1" fill="hold">
                                          <p:stCondLst>
                                            <p:cond delay="0"/>
                                          </p:stCondLst>
                                        </p:cTn>
                                        <p:tgtEl>
                                          <p:spTgt spid="7259"/>
                                        </p:tgtEl>
                                        <p:attrNameLst>
                                          <p:attrName>style.visibility</p:attrName>
                                        </p:attrNameLst>
                                      </p:cBhvr>
                                      <p:to>
                                        <p:strVal val="visible"/>
                                      </p:to>
                                    </p:set>
                                  </p:childTnLst>
                                </p:cTn>
                              </p:par>
                              <p:par>
                                <p:cTn id="62" presetID="35" presetClass="emph" presetSubtype="0" repeatCount="2000" fill="hold" grpId="1" nodeType="withEffect">
                                  <p:stCondLst>
                                    <p:cond delay="0"/>
                                  </p:stCondLst>
                                  <p:childTnLst>
                                    <p:anim calcmode="discrete" valueType="str">
                                      <p:cBhvr>
                                        <p:cTn id="63" dur="1000" fill="hold"/>
                                        <p:tgtEl>
                                          <p:spTgt spid="7259"/>
                                        </p:tgtEl>
                                        <p:attrNameLst>
                                          <p:attrName>style.visibility</p:attrName>
                                        </p:attrNameLst>
                                      </p:cBhvr>
                                      <p:tavLst>
                                        <p:tav tm="0">
                                          <p:val>
                                            <p:strVal val="hidden"/>
                                          </p:val>
                                        </p:tav>
                                        <p:tav tm="50000">
                                          <p:val>
                                            <p:strVal val="visible"/>
                                          </p:val>
                                        </p:tav>
                                      </p:tavLst>
                                    </p:anim>
                                  </p:childTnLst>
                                </p:cTn>
                              </p:par>
                              <p:par>
                                <p:cTn id="64" presetID="1" presetClass="entr" presetSubtype="0" fill="hold" grpId="0" nodeType="withEffect">
                                  <p:stCondLst>
                                    <p:cond delay="0"/>
                                  </p:stCondLst>
                                  <p:childTnLst>
                                    <p:set>
                                      <p:cBhvr>
                                        <p:cTn id="65" dur="1" fill="hold">
                                          <p:stCondLst>
                                            <p:cond delay="0"/>
                                          </p:stCondLst>
                                        </p:cTn>
                                        <p:tgtEl>
                                          <p:spTgt spid="7311"/>
                                        </p:tgtEl>
                                        <p:attrNameLst>
                                          <p:attrName>style.visibility</p:attrName>
                                        </p:attrNameLst>
                                      </p:cBhvr>
                                      <p:to>
                                        <p:strVal val="visible"/>
                                      </p:to>
                                    </p:set>
                                  </p:childTnLst>
                                </p:cTn>
                              </p:par>
                              <p:par>
                                <p:cTn id="66" presetID="35" presetClass="emph" presetSubtype="0" repeatCount="2000" fill="hold" grpId="1" nodeType="withEffect">
                                  <p:stCondLst>
                                    <p:cond delay="0"/>
                                  </p:stCondLst>
                                  <p:childTnLst>
                                    <p:anim calcmode="discrete" valueType="str">
                                      <p:cBhvr>
                                        <p:cTn id="67" dur="1000" fill="hold"/>
                                        <p:tgtEl>
                                          <p:spTgt spid="7311"/>
                                        </p:tgtEl>
                                        <p:attrNameLst>
                                          <p:attrName>style.visibility</p:attrName>
                                        </p:attrNameLst>
                                      </p:cBhvr>
                                      <p:tavLst>
                                        <p:tav tm="0">
                                          <p:val>
                                            <p:strVal val="hidden"/>
                                          </p:val>
                                        </p:tav>
                                        <p:tav tm="50000">
                                          <p:val>
                                            <p:strVal val="visible"/>
                                          </p:val>
                                        </p:tav>
                                      </p:tavLst>
                                    </p:anim>
                                  </p:childTnLst>
                                </p:cTn>
                              </p:par>
                            </p:childTnLst>
                          </p:cTn>
                        </p:par>
                        <p:par>
                          <p:cTn id="68" fill="hold" nodeType="afterGroup">
                            <p:stCondLst>
                              <p:cond delay="3500"/>
                            </p:stCondLst>
                            <p:childTnLst>
                              <p:par>
                                <p:cTn id="69" presetID="1" presetClass="entr" presetSubtype="0" fill="hold" grpId="0" nodeType="afterEffect">
                                  <p:stCondLst>
                                    <p:cond delay="0"/>
                                  </p:stCondLst>
                                  <p:childTnLst>
                                    <p:set>
                                      <p:cBhvr>
                                        <p:cTn id="70" dur="1" fill="hold">
                                          <p:stCondLst>
                                            <p:cond delay="0"/>
                                          </p:stCondLst>
                                        </p:cTn>
                                        <p:tgtEl>
                                          <p:spTgt spid="7291"/>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7233"/>
                                        </p:tgtEl>
                                        <p:attrNameLst>
                                          <p:attrName>style.visibility</p:attrName>
                                        </p:attrNameLst>
                                      </p:cBhvr>
                                      <p:to>
                                        <p:strVal val="visible"/>
                                      </p:to>
                                    </p:set>
                                  </p:childTnLst>
                                </p:cTn>
                              </p:par>
                              <p:par>
                                <p:cTn id="73" presetID="35" presetClass="emph" presetSubtype="0" repeatCount="2000" fill="hold" grpId="1" nodeType="withEffect">
                                  <p:stCondLst>
                                    <p:cond delay="0"/>
                                  </p:stCondLst>
                                  <p:childTnLst>
                                    <p:anim calcmode="discrete" valueType="str">
                                      <p:cBhvr>
                                        <p:cTn id="74" dur="1000" fill="hold"/>
                                        <p:tgtEl>
                                          <p:spTgt spid="7291"/>
                                        </p:tgtEl>
                                        <p:attrNameLst>
                                          <p:attrName>style.visibility</p:attrName>
                                        </p:attrNameLst>
                                      </p:cBhvr>
                                      <p:tavLst>
                                        <p:tav tm="0">
                                          <p:val>
                                            <p:strVal val="hidden"/>
                                          </p:val>
                                        </p:tav>
                                        <p:tav tm="50000">
                                          <p:val>
                                            <p:strVal val="visible"/>
                                          </p:val>
                                        </p:tav>
                                      </p:tavLst>
                                    </p:anim>
                                  </p:childTnLst>
                                </p:cTn>
                              </p:par>
                              <p:par>
                                <p:cTn id="75" presetID="35" presetClass="emph" presetSubtype="0" repeatCount="2000" fill="hold" grpId="1" nodeType="withEffect">
                                  <p:stCondLst>
                                    <p:cond delay="0"/>
                                  </p:stCondLst>
                                  <p:childTnLst>
                                    <p:anim calcmode="discrete" valueType="str">
                                      <p:cBhvr>
                                        <p:cTn id="76" dur="1000" fill="hold"/>
                                        <p:tgtEl>
                                          <p:spTgt spid="7233"/>
                                        </p:tgtEl>
                                        <p:attrNameLst>
                                          <p:attrName>style.visibility</p:attrName>
                                        </p:attrNameLst>
                                      </p:cBhvr>
                                      <p:tavLst>
                                        <p:tav tm="0">
                                          <p:val>
                                            <p:strVal val="hidden"/>
                                          </p:val>
                                        </p:tav>
                                        <p:tav tm="50000">
                                          <p:val>
                                            <p:strVal val="visible"/>
                                          </p:val>
                                        </p:tav>
                                      </p:tavLst>
                                    </p:anim>
                                  </p:childTnLst>
                                </p:cTn>
                              </p:par>
                              <p:par>
                                <p:cTn id="77" presetID="1" presetClass="entr" presetSubtype="0" fill="hold" grpId="0" nodeType="withEffect">
                                  <p:stCondLst>
                                    <p:cond delay="0"/>
                                  </p:stCondLst>
                                  <p:childTnLst>
                                    <p:set>
                                      <p:cBhvr>
                                        <p:cTn id="78" dur="1" fill="hold">
                                          <p:stCondLst>
                                            <p:cond delay="0"/>
                                          </p:stCondLst>
                                        </p:cTn>
                                        <p:tgtEl>
                                          <p:spTgt spid="7314"/>
                                        </p:tgtEl>
                                        <p:attrNameLst>
                                          <p:attrName>style.visibility</p:attrName>
                                        </p:attrNameLst>
                                      </p:cBhvr>
                                      <p:to>
                                        <p:strVal val="visible"/>
                                      </p:to>
                                    </p:set>
                                  </p:childTnLst>
                                </p:cTn>
                              </p:par>
                              <p:par>
                                <p:cTn id="79" presetID="35" presetClass="emph" presetSubtype="0" repeatCount="2000" fill="hold" grpId="1" nodeType="withEffect">
                                  <p:stCondLst>
                                    <p:cond delay="0"/>
                                  </p:stCondLst>
                                  <p:childTnLst>
                                    <p:anim calcmode="discrete" valueType="str">
                                      <p:cBhvr>
                                        <p:cTn id="80" dur="1000" fill="hold"/>
                                        <p:tgtEl>
                                          <p:spTgt spid="7314"/>
                                        </p:tgtEl>
                                        <p:attrNameLst>
                                          <p:attrName>style.visibility</p:attrName>
                                        </p:attrNameLst>
                                      </p:cBhvr>
                                      <p:tavLst>
                                        <p:tav tm="0">
                                          <p:val>
                                            <p:strVal val="hidden"/>
                                          </p:val>
                                        </p:tav>
                                        <p:tav tm="50000">
                                          <p:val>
                                            <p:strVal val="visible"/>
                                          </p:val>
                                        </p:tav>
                                      </p:tavLst>
                                    </p:anim>
                                  </p:childTnLst>
                                </p:cTn>
                              </p:par>
                              <p:par>
                                <p:cTn id="81" presetID="1" presetClass="entr" presetSubtype="0" fill="hold" grpId="0" nodeType="withEffect">
                                  <p:stCondLst>
                                    <p:cond delay="0"/>
                                  </p:stCondLst>
                                  <p:childTnLst>
                                    <p:set>
                                      <p:cBhvr>
                                        <p:cTn id="82" dur="1" fill="hold">
                                          <p:stCondLst>
                                            <p:cond delay="0"/>
                                          </p:stCondLst>
                                        </p:cTn>
                                        <p:tgtEl>
                                          <p:spTgt spid="7315"/>
                                        </p:tgtEl>
                                        <p:attrNameLst>
                                          <p:attrName>style.visibility</p:attrName>
                                        </p:attrNameLst>
                                      </p:cBhvr>
                                      <p:to>
                                        <p:strVal val="visible"/>
                                      </p:to>
                                    </p:set>
                                  </p:childTnLst>
                                </p:cTn>
                              </p:par>
                              <p:par>
                                <p:cTn id="83" presetID="35" presetClass="emph" presetSubtype="0" repeatCount="2000" fill="hold" grpId="1" nodeType="withEffect">
                                  <p:stCondLst>
                                    <p:cond delay="0"/>
                                  </p:stCondLst>
                                  <p:childTnLst>
                                    <p:anim calcmode="discrete" valueType="str">
                                      <p:cBhvr>
                                        <p:cTn id="84" dur="1000" fill="hold"/>
                                        <p:tgtEl>
                                          <p:spTgt spid="7315"/>
                                        </p:tgtEl>
                                        <p:attrNameLst>
                                          <p:attrName>style.visibility</p:attrName>
                                        </p:attrNameLst>
                                      </p:cBhvr>
                                      <p:tavLst>
                                        <p:tav tm="0">
                                          <p:val>
                                            <p:strVal val="hidden"/>
                                          </p:val>
                                        </p:tav>
                                        <p:tav tm="50000">
                                          <p:val>
                                            <p:strVal val="visible"/>
                                          </p:val>
                                        </p:tav>
                                      </p:tavLst>
                                    </p:anim>
                                  </p:childTnLst>
                                </p:cTn>
                              </p:par>
                              <p:par>
                                <p:cTn id="85" presetID="1" presetClass="entr" presetSubtype="0" fill="hold" grpId="0" nodeType="withEffect">
                                  <p:stCondLst>
                                    <p:cond delay="0"/>
                                  </p:stCondLst>
                                  <p:childTnLst>
                                    <p:set>
                                      <p:cBhvr>
                                        <p:cTn id="86" dur="1" fill="hold">
                                          <p:stCondLst>
                                            <p:cond delay="0"/>
                                          </p:stCondLst>
                                        </p:cTn>
                                        <p:tgtEl>
                                          <p:spTgt spid="7316"/>
                                        </p:tgtEl>
                                        <p:attrNameLst>
                                          <p:attrName>style.visibility</p:attrName>
                                        </p:attrNameLst>
                                      </p:cBhvr>
                                      <p:to>
                                        <p:strVal val="visible"/>
                                      </p:to>
                                    </p:set>
                                  </p:childTnLst>
                                </p:cTn>
                              </p:par>
                              <p:par>
                                <p:cTn id="87" presetID="35" presetClass="emph" presetSubtype="0" repeatCount="2000" fill="hold" grpId="1" nodeType="withEffect">
                                  <p:stCondLst>
                                    <p:cond delay="0"/>
                                  </p:stCondLst>
                                  <p:childTnLst>
                                    <p:anim calcmode="discrete" valueType="str">
                                      <p:cBhvr>
                                        <p:cTn id="88" dur="1000" fill="hold"/>
                                        <p:tgtEl>
                                          <p:spTgt spid="7316"/>
                                        </p:tgtEl>
                                        <p:attrNameLst>
                                          <p:attrName>style.visibility</p:attrName>
                                        </p:attrNameLst>
                                      </p:cBhvr>
                                      <p:tavLst>
                                        <p:tav tm="0">
                                          <p:val>
                                            <p:strVal val="hidden"/>
                                          </p:val>
                                        </p:tav>
                                        <p:tav tm="50000">
                                          <p:val>
                                            <p:strVal val="visible"/>
                                          </p:val>
                                        </p:tav>
                                      </p:tavLst>
                                    </p:anim>
                                  </p:childTnLst>
                                </p:cTn>
                              </p:par>
                              <p:par>
                                <p:cTn id="89" presetID="1" presetClass="entr" presetSubtype="0" fill="hold" grpId="0" nodeType="withEffect">
                                  <p:stCondLst>
                                    <p:cond delay="0"/>
                                  </p:stCondLst>
                                  <p:childTnLst>
                                    <p:set>
                                      <p:cBhvr>
                                        <p:cTn id="90" dur="1" fill="hold">
                                          <p:stCondLst>
                                            <p:cond delay="0"/>
                                          </p:stCondLst>
                                        </p:cTn>
                                        <p:tgtEl>
                                          <p:spTgt spid="7317"/>
                                        </p:tgtEl>
                                        <p:attrNameLst>
                                          <p:attrName>style.visibility</p:attrName>
                                        </p:attrNameLst>
                                      </p:cBhvr>
                                      <p:to>
                                        <p:strVal val="visible"/>
                                      </p:to>
                                    </p:set>
                                  </p:childTnLst>
                                </p:cTn>
                              </p:par>
                              <p:par>
                                <p:cTn id="91" presetID="35" presetClass="emph" presetSubtype="0" repeatCount="2000" fill="hold" grpId="1" nodeType="withEffect">
                                  <p:stCondLst>
                                    <p:cond delay="0"/>
                                  </p:stCondLst>
                                  <p:childTnLst>
                                    <p:anim calcmode="discrete" valueType="str">
                                      <p:cBhvr>
                                        <p:cTn id="92" dur="1000" fill="hold"/>
                                        <p:tgtEl>
                                          <p:spTgt spid="7317"/>
                                        </p:tgtEl>
                                        <p:attrNameLst>
                                          <p:attrName>style.visibility</p:attrName>
                                        </p:attrNameLst>
                                      </p:cBhvr>
                                      <p:tavLst>
                                        <p:tav tm="0">
                                          <p:val>
                                            <p:strVal val="hidden"/>
                                          </p:val>
                                        </p:tav>
                                        <p:tav tm="50000">
                                          <p:val>
                                            <p:strVal val="visible"/>
                                          </p:val>
                                        </p:tav>
                                      </p:tavLst>
                                    </p:anim>
                                  </p:childTnLst>
                                </p:cTn>
                              </p:par>
                              <p:par>
                                <p:cTn id="93" presetID="1" presetClass="entr" presetSubtype="0" fill="hold" grpId="0" nodeType="withEffect">
                                  <p:stCondLst>
                                    <p:cond delay="0"/>
                                  </p:stCondLst>
                                  <p:childTnLst>
                                    <p:set>
                                      <p:cBhvr>
                                        <p:cTn id="94" dur="1" fill="hold">
                                          <p:stCondLst>
                                            <p:cond delay="0"/>
                                          </p:stCondLst>
                                        </p:cTn>
                                        <p:tgtEl>
                                          <p:spTgt spid="7318"/>
                                        </p:tgtEl>
                                        <p:attrNameLst>
                                          <p:attrName>style.visibility</p:attrName>
                                        </p:attrNameLst>
                                      </p:cBhvr>
                                      <p:to>
                                        <p:strVal val="visible"/>
                                      </p:to>
                                    </p:set>
                                  </p:childTnLst>
                                </p:cTn>
                              </p:par>
                              <p:par>
                                <p:cTn id="95" presetID="35" presetClass="emph" presetSubtype="0" repeatCount="2000" fill="hold" grpId="1" nodeType="withEffect">
                                  <p:stCondLst>
                                    <p:cond delay="0"/>
                                  </p:stCondLst>
                                  <p:childTnLst>
                                    <p:anim calcmode="discrete" valueType="str">
                                      <p:cBhvr>
                                        <p:cTn id="96" dur="1000" fill="hold"/>
                                        <p:tgtEl>
                                          <p:spTgt spid="7318"/>
                                        </p:tgtEl>
                                        <p:attrNameLst>
                                          <p:attrName>style.visibility</p:attrName>
                                        </p:attrNameLst>
                                      </p:cBhvr>
                                      <p:tavLst>
                                        <p:tav tm="0">
                                          <p:val>
                                            <p:strVal val="hidden"/>
                                          </p:val>
                                        </p:tav>
                                        <p:tav tm="50000">
                                          <p:val>
                                            <p:strVal val="visible"/>
                                          </p:val>
                                        </p:tav>
                                      </p:tavLst>
                                    </p:anim>
                                  </p:childTnLst>
                                </p:cTn>
                              </p:par>
                            </p:childTnLst>
                          </p:cTn>
                        </p:par>
                        <p:par>
                          <p:cTn id="97" fill="hold" nodeType="afterGroup">
                            <p:stCondLst>
                              <p:cond delay="5500"/>
                            </p:stCondLst>
                            <p:childTnLst>
                              <p:par>
                                <p:cTn id="98" presetID="1" presetClass="entr" presetSubtype="0" fill="hold" nodeType="afterEffect">
                                  <p:stCondLst>
                                    <p:cond delay="1000"/>
                                  </p:stCondLst>
                                  <p:childTnLst>
                                    <p:set>
                                      <p:cBhvr>
                                        <p:cTn id="99" dur="1" fill="hold">
                                          <p:stCondLst>
                                            <p:cond delay="0"/>
                                          </p:stCondLst>
                                        </p:cTn>
                                        <p:tgtEl>
                                          <p:spTgt spid="72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33" grpId="0" animBg="1"/>
      <p:bldP spid="7233" grpId="1" animBg="1"/>
      <p:bldP spid="7237" grpId="0" animBg="1"/>
      <p:bldP spid="7237" grpId="1" animBg="1"/>
      <p:bldP spid="7238" grpId="0" animBg="1"/>
      <p:bldP spid="7238" grpId="1" animBg="1"/>
      <p:bldP spid="7239" grpId="0" animBg="1"/>
      <p:bldP spid="7239" grpId="1" animBg="1"/>
      <p:bldP spid="7245" grpId="0" animBg="1"/>
      <p:bldP spid="7259" grpId="0" animBg="1"/>
      <p:bldP spid="7259" grpId="1" animBg="1"/>
      <p:bldP spid="7272" grpId="0" animBg="1"/>
      <p:bldP spid="7272" grpId="1" animBg="1"/>
      <p:bldP spid="7283" grpId="0" animBg="1"/>
      <p:bldP spid="7291" grpId="0" animBg="1"/>
      <p:bldP spid="7291" grpId="1" animBg="1"/>
      <p:bldP spid="7303" grpId="0" animBg="1"/>
      <p:bldP spid="7304" grpId="0" animBg="1"/>
      <p:bldP spid="7305" grpId="0" animBg="1"/>
      <p:bldP spid="7306" grpId="0" animBg="1"/>
      <p:bldP spid="7307" grpId="0" animBg="1"/>
      <p:bldP spid="7308" grpId="0" animBg="1"/>
      <p:bldP spid="7309" grpId="0" animBg="1"/>
      <p:bldP spid="7311" grpId="0" animBg="1"/>
      <p:bldP spid="7311" grpId="1" animBg="1"/>
      <p:bldP spid="7314" grpId="0" animBg="1"/>
      <p:bldP spid="7314" grpId="1" animBg="1"/>
      <p:bldP spid="7315" grpId="0" animBg="1"/>
      <p:bldP spid="7315" grpId="1" animBg="1"/>
      <p:bldP spid="7316" grpId="0" animBg="1"/>
      <p:bldP spid="7316" grpId="1" animBg="1"/>
      <p:bldP spid="7317" grpId="0" animBg="1"/>
      <p:bldP spid="7317" grpId="1" animBg="1"/>
      <p:bldP spid="7318" grpId="0" animBg="1"/>
      <p:bldP spid="7318" grpId="1" animBg="1"/>
      <p:bldP spid="7252"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5003800" y="2708275"/>
            <a:ext cx="3816350" cy="3457575"/>
          </a:xfrm>
          <a:prstGeom prst="rect">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987" name="AutoShape 3"/>
          <p:cNvSpPr>
            <a:spLocks noChangeArrowheads="1"/>
          </p:cNvSpPr>
          <p:nvPr/>
        </p:nvSpPr>
        <p:spPr bwMode="auto">
          <a:xfrm rot="5400000">
            <a:off x="6444457" y="1845469"/>
            <a:ext cx="863600" cy="2592387"/>
          </a:xfrm>
          <a:prstGeom prst="flowChartDelay">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988" name="Rectangle 4"/>
          <p:cNvSpPr>
            <a:spLocks noChangeArrowheads="1"/>
          </p:cNvSpPr>
          <p:nvPr/>
        </p:nvSpPr>
        <p:spPr bwMode="auto">
          <a:xfrm>
            <a:off x="6516688" y="2420938"/>
            <a:ext cx="647700" cy="287337"/>
          </a:xfrm>
          <a:prstGeom prst="rect">
            <a:avLst/>
          </a:prstGeom>
          <a:noFill/>
          <a:ln w="31750">
            <a:solidFill>
              <a:srgbClr val="FFFF00"/>
            </a:solidFill>
            <a:miter lim="800000"/>
            <a:headEnd/>
            <a:tailEnd/>
          </a:ln>
          <a:effectLst/>
          <a:extLst>
            <a:ext uri="{909E8E84-426E-40DD-AFC4-6F175D3DCCD1}">
              <a14:hiddenFill xmlns:a14="http://schemas.microsoft.com/office/drawing/2010/main">
                <a:solidFill>
                  <a:schemeClr val="accent1">
                    <a:alpha val="99001"/>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990" name="Oval 6"/>
          <p:cNvSpPr>
            <a:spLocks noChangeArrowheads="1"/>
          </p:cNvSpPr>
          <p:nvPr/>
        </p:nvSpPr>
        <p:spPr bwMode="auto">
          <a:xfrm>
            <a:off x="6661150" y="3357563"/>
            <a:ext cx="142875" cy="144462"/>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991" name="Oval 7"/>
          <p:cNvSpPr>
            <a:spLocks noChangeArrowheads="1"/>
          </p:cNvSpPr>
          <p:nvPr/>
        </p:nvSpPr>
        <p:spPr bwMode="auto">
          <a:xfrm>
            <a:off x="6950075" y="5372100"/>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992" name="Oval 8"/>
          <p:cNvSpPr>
            <a:spLocks noChangeArrowheads="1"/>
          </p:cNvSpPr>
          <p:nvPr/>
        </p:nvSpPr>
        <p:spPr bwMode="auto">
          <a:xfrm>
            <a:off x="7667625" y="3500438"/>
            <a:ext cx="142875" cy="144462"/>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993" name="AutoShape 9"/>
          <p:cNvSpPr>
            <a:spLocks noChangeArrowheads="1"/>
          </p:cNvSpPr>
          <p:nvPr/>
        </p:nvSpPr>
        <p:spPr bwMode="auto">
          <a:xfrm rot="16200000">
            <a:off x="4845845" y="3285331"/>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994" name="Oval 10"/>
          <p:cNvSpPr>
            <a:spLocks noChangeArrowheads="1"/>
          </p:cNvSpPr>
          <p:nvPr/>
        </p:nvSpPr>
        <p:spPr bwMode="auto">
          <a:xfrm>
            <a:off x="6227763" y="4581525"/>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995" name="Oval 11"/>
          <p:cNvSpPr>
            <a:spLocks noChangeArrowheads="1"/>
          </p:cNvSpPr>
          <p:nvPr/>
        </p:nvSpPr>
        <p:spPr bwMode="auto">
          <a:xfrm>
            <a:off x="6516688" y="4076700"/>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pic>
        <p:nvPicPr>
          <p:cNvPr id="41996" name="Picture 12" descr="ball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3800" y="1628775"/>
            <a:ext cx="361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97" name="Rectangle 13"/>
          <p:cNvSpPr>
            <a:spLocks noChangeArrowheads="1"/>
          </p:cNvSpPr>
          <p:nvPr/>
        </p:nvSpPr>
        <p:spPr bwMode="auto">
          <a:xfrm>
            <a:off x="395288" y="1557338"/>
            <a:ext cx="3960812" cy="2016125"/>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Font typeface="Wingdings" panose="05000000000000000000" pitchFamily="2" charset="2"/>
              <a:buChar char="F"/>
            </a:pPr>
            <a:r>
              <a:rPr lang="fr-FR" altLang="fr-FR" b="1">
                <a:solidFill>
                  <a:schemeClr val="accent2"/>
                </a:solidFill>
              </a:rPr>
              <a:t> Vous devez poser la balle dans une des deux cibles adverses. </a:t>
            </a:r>
          </a:p>
          <a:p>
            <a:pPr>
              <a:buFont typeface="Wingdings" panose="05000000000000000000" pitchFamily="2" charset="2"/>
              <a:buChar char="F"/>
            </a:pPr>
            <a:endParaRPr lang="fr-FR" altLang="fr-FR" sz="1000" b="1">
              <a:solidFill>
                <a:schemeClr val="accent2"/>
              </a:solidFill>
            </a:endParaRPr>
          </a:p>
          <a:p>
            <a:pPr>
              <a:buFont typeface="Wingdings" panose="05000000000000000000" pitchFamily="2" charset="2"/>
              <a:buChar char="F"/>
            </a:pPr>
            <a:r>
              <a:rPr lang="fr-FR" altLang="fr-FR" b="1">
                <a:solidFill>
                  <a:schemeClr val="accent2"/>
                </a:solidFill>
              </a:rPr>
              <a:t> Vous devez respecter le règlement handball.</a:t>
            </a:r>
          </a:p>
          <a:p>
            <a:pPr>
              <a:buFont typeface="Wingdings" panose="05000000000000000000" pitchFamily="2" charset="2"/>
              <a:buNone/>
            </a:pPr>
            <a:endParaRPr lang="fr-FR" altLang="fr-FR" sz="1000" b="1">
              <a:solidFill>
                <a:schemeClr val="accent2"/>
              </a:solidFill>
            </a:endParaRPr>
          </a:p>
          <a:p>
            <a:pPr>
              <a:buFont typeface="Wingdings" panose="05000000000000000000" pitchFamily="2" charset="2"/>
              <a:buChar char="F"/>
            </a:pPr>
            <a:r>
              <a:rPr lang="fr-FR" altLang="fr-FR" b="1">
                <a:solidFill>
                  <a:schemeClr val="accent2"/>
                </a:solidFill>
              </a:rPr>
              <a:t> Vous ne devez pas toucher le porteur de balle.</a:t>
            </a:r>
          </a:p>
        </p:txBody>
      </p:sp>
      <p:sp>
        <p:nvSpPr>
          <p:cNvPr id="41998" name="Oval 14"/>
          <p:cNvSpPr>
            <a:spLocks noChangeArrowheads="1"/>
          </p:cNvSpPr>
          <p:nvPr/>
        </p:nvSpPr>
        <p:spPr bwMode="auto">
          <a:xfrm>
            <a:off x="5795963" y="4581525"/>
            <a:ext cx="142875" cy="144463"/>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1999" name="AutoShape 15"/>
          <p:cNvSpPr>
            <a:spLocks noChangeArrowheads="1"/>
          </p:cNvSpPr>
          <p:nvPr/>
        </p:nvSpPr>
        <p:spPr bwMode="auto">
          <a:xfrm rot="5400000">
            <a:off x="6263481" y="1448594"/>
            <a:ext cx="1296988" cy="3816350"/>
          </a:xfrm>
          <a:prstGeom prst="flowChartDelay">
            <a:avLst/>
          </a:prstGeom>
          <a:noFill/>
          <a:ln w="31750">
            <a:solidFill>
              <a:srgbClr val="FFFF00"/>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0" name="AutoShape 16"/>
          <p:cNvSpPr>
            <a:spLocks noChangeArrowheads="1"/>
          </p:cNvSpPr>
          <p:nvPr/>
        </p:nvSpPr>
        <p:spPr bwMode="auto">
          <a:xfrm rot="16200000">
            <a:off x="4858545" y="3790156"/>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1" name="AutoShape 17"/>
          <p:cNvSpPr>
            <a:spLocks noChangeArrowheads="1"/>
          </p:cNvSpPr>
          <p:nvPr/>
        </p:nvSpPr>
        <p:spPr bwMode="auto">
          <a:xfrm rot="16200000">
            <a:off x="4858544" y="5156994"/>
            <a:ext cx="144463"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2" name="AutoShape 18"/>
          <p:cNvSpPr>
            <a:spLocks noChangeArrowheads="1"/>
          </p:cNvSpPr>
          <p:nvPr/>
        </p:nvSpPr>
        <p:spPr bwMode="auto">
          <a:xfrm rot="16200000">
            <a:off x="4860131" y="5661819"/>
            <a:ext cx="144463"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3" name="AutoShape 19"/>
          <p:cNvSpPr>
            <a:spLocks noChangeArrowheads="1"/>
          </p:cNvSpPr>
          <p:nvPr/>
        </p:nvSpPr>
        <p:spPr bwMode="auto">
          <a:xfrm rot="5400000">
            <a:off x="8835232" y="3285331"/>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4" name="AutoShape 20"/>
          <p:cNvSpPr>
            <a:spLocks noChangeArrowheads="1"/>
          </p:cNvSpPr>
          <p:nvPr/>
        </p:nvSpPr>
        <p:spPr bwMode="auto">
          <a:xfrm rot="5400000">
            <a:off x="8833645" y="3790156"/>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5" name="AutoShape 21"/>
          <p:cNvSpPr>
            <a:spLocks noChangeArrowheads="1"/>
          </p:cNvSpPr>
          <p:nvPr/>
        </p:nvSpPr>
        <p:spPr bwMode="auto">
          <a:xfrm rot="5400000">
            <a:off x="8820945" y="5158581"/>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6" name="AutoShape 22"/>
          <p:cNvSpPr>
            <a:spLocks noChangeArrowheads="1"/>
          </p:cNvSpPr>
          <p:nvPr/>
        </p:nvSpPr>
        <p:spPr bwMode="auto">
          <a:xfrm rot="5400000">
            <a:off x="8820944" y="5661819"/>
            <a:ext cx="144463"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7" name="Oval 23"/>
          <p:cNvSpPr>
            <a:spLocks noChangeArrowheads="1"/>
          </p:cNvSpPr>
          <p:nvPr/>
        </p:nvSpPr>
        <p:spPr bwMode="auto">
          <a:xfrm>
            <a:off x="7669213" y="4437063"/>
            <a:ext cx="142875" cy="144462"/>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8" name="Oval 24"/>
          <p:cNvSpPr>
            <a:spLocks noChangeArrowheads="1"/>
          </p:cNvSpPr>
          <p:nvPr/>
        </p:nvSpPr>
        <p:spPr bwMode="auto">
          <a:xfrm>
            <a:off x="6011863" y="314166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09" name="Oval 25"/>
          <p:cNvSpPr>
            <a:spLocks noChangeArrowheads="1"/>
          </p:cNvSpPr>
          <p:nvPr/>
        </p:nvSpPr>
        <p:spPr bwMode="auto">
          <a:xfrm>
            <a:off x="6227763" y="5445125"/>
            <a:ext cx="142875" cy="144463"/>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10" name="Oval 26"/>
          <p:cNvSpPr>
            <a:spLocks noChangeArrowheads="1"/>
          </p:cNvSpPr>
          <p:nvPr/>
        </p:nvSpPr>
        <p:spPr bwMode="auto">
          <a:xfrm>
            <a:off x="7308850" y="3213100"/>
            <a:ext cx="142875" cy="144463"/>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11" name="Oval 27"/>
          <p:cNvSpPr>
            <a:spLocks noChangeArrowheads="1"/>
          </p:cNvSpPr>
          <p:nvPr/>
        </p:nvSpPr>
        <p:spPr bwMode="auto">
          <a:xfrm>
            <a:off x="5580063" y="400526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12" name="Oval 28"/>
          <p:cNvSpPr>
            <a:spLocks noChangeArrowheads="1"/>
          </p:cNvSpPr>
          <p:nvPr/>
        </p:nvSpPr>
        <p:spPr bwMode="auto">
          <a:xfrm>
            <a:off x="7092950" y="443706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13" name="Text Box 29"/>
          <p:cNvSpPr txBox="1">
            <a:spLocks noChangeArrowheads="1"/>
          </p:cNvSpPr>
          <p:nvPr/>
        </p:nvSpPr>
        <p:spPr bwMode="auto">
          <a:xfrm>
            <a:off x="900113" y="584200"/>
            <a:ext cx="7345362" cy="396875"/>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fr-FR" altLang="fr-FR" sz="2000" b="1">
                <a:solidFill>
                  <a:schemeClr val="accent2"/>
                </a:solidFill>
              </a:rPr>
              <a:t>Ce qu’il faut dire avant d’engager les joueurs dans l’action</a:t>
            </a:r>
          </a:p>
        </p:txBody>
      </p:sp>
      <p:sp>
        <p:nvSpPr>
          <p:cNvPr id="41989" name="Oval 5"/>
          <p:cNvSpPr>
            <a:spLocks noChangeArrowheads="1"/>
          </p:cNvSpPr>
          <p:nvPr/>
        </p:nvSpPr>
        <p:spPr bwMode="auto">
          <a:xfrm>
            <a:off x="5938838" y="4508500"/>
            <a:ext cx="73025" cy="73025"/>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2014" name="Rectangle 30"/>
          <p:cNvSpPr>
            <a:spLocks noChangeArrowheads="1"/>
          </p:cNvSpPr>
          <p:nvPr/>
        </p:nvSpPr>
        <p:spPr bwMode="auto">
          <a:xfrm>
            <a:off x="395288" y="4005263"/>
            <a:ext cx="3960812" cy="2160587"/>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Font typeface="Wingdings" panose="05000000000000000000" pitchFamily="2" charset="2"/>
              <a:buChar char="F"/>
            </a:pPr>
            <a:r>
              <a:rPr lang="fr-FR" altLang="fr-FR" b="1">
                <a:solidFill>
                  <a:schemeClr val="accent2"/>
                </a:solidFill>
              </a:rPr>
              <a:t> Quand un joueur franchit la ligne de touche, entre les plots, son équipe marque un point. C’est un joueur de l’autre équipe qui relance.</a:t>
            </a:r>
          </a:p>
          <a:p>
            <a:pPr>
              <a:buFont typeface="Wingdings" panose="05000000000000000000" pitchFamily="2" charset="2"/>
              <a:buNone/>
            </a:pPr>
            <a:endParaRPr lang="fr-FR" altLang="fr-FR" sz="1000" b="1">
              <a:solidFill>
                <a:schemeClr val="accent2"/>
              </a:solidFill>
            </a:endParaRPr>
          </a:p>
          <a:p>
            <a:pPr>
              <a:buFont typeface="Wingdings" panose="05000000000000000000" pitchFamily="2" charset="2"/>
              <a:buChar char="F"/>
            </a:pPr>
            <a:r>
              <a:rPr lang="fr-FR" altLang="fr-FR" b="1">
                <a:solidFill>
                  <a:schemeClr val="accent2"/>
                </a:solidFill>
              </a:rPr>
              <a:t> L’équipe qui marque 5 points a gagné la manche.</a:t>
            </a:r>
          </a:p>
        </p:txBody>
      </p:sp>
      <p:sp>
        <p:nvSpPr>
          <p:cNvPr id="42016" name="Rectangle 32"/>
          <p:cNvSpPr>
            <a:spLocks noChangeArrowheads="1"/>
          </p:cNvSpPr>
          <p:nvPr/>
        </p:nvSpPr>
        <p:spPr bwMode="auto">
          <a:xfrm>
            <a:off x="7296150" y="6302375"/>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fr-FR" altLang="fr-FR" b="1">
                <a:solidFill>
                  <a:srgbClr val="CCECFF"/>
                </a:solidFill>
              </a:rPr>
              <a:t>Anim’h@nd</a:t>
            </a:r>
            <a:r>
              <a:rPr lang="fr-FR" altLang="fr-FR">
                <a:solidFill>
                  <a:srgbClr val="CCECFF"/>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42013"/>
                                        </p:tgtEl>
                                        <p:attrNameLst>
                                          <p:attrName>style.visibility</p:attrName>
                                        </p:attrNameLst>
                                      </p:cBhvr>
                                      <p:to>
                                        <p:strVal val="visible"/>
                                      </p:to>
                                    </p:set>
                                    <p:animEffect transition="in" filter="fade">
                                      <p:cBhvr>
                                        <p:cTn id="7" dur="770" decel="100000"/>
                                        <p:tgtEl>
                                          <p:spTgt spid="42013"/>
                                        </p:tgtEl>
                                      </p:cBhvr>
                                    </p:animEffect>
                                    <p:animScale>
                                      <p:cBhvr>
                                        <p:cTn id="8" dur="770" decel="100000"/>
                                        <p:tgtEl>
                                          <p:spTgt spid="42013"/>
                                        </p:tgtEl>
                                      </p:cBhvr>
                                      <p:from x="10000" y="10000"/>
                                      <p:to x="200000" y="450000"/>
                                    </p:animScale>
                                    <p:animScale>
                                      <p:cBhvr>
                                        <p:cTn id="9" dur="1230" accel="100000" fill="hold">
                                          <p:stCondLst>
                                            <p:cond delay="770"/>
                                          </p:stCondLst>
                                        </p:cTn>
                                        <p:tgtEl>
                                          <p:spTgt spid="42013"/>
                                        </p:tgtEl>
                                      </p:cBhvr>
                                      <p:from x="200000" y="450000"/>
                                      <p:to x="100000" y="100000"/>
                                    </p:animScale>
                                    <p:set>
                                      <p:cBhvr>
                                        <p:cTn id="10" dur="770" fill="hold"/>
                                        <p:tgtEl>
                                          <p:spTgt spid="42013"/>
                                        </p:tgtEl>
                                        <p:attrNameLst>
                                          <p:attrName>ppt_x</p:attrName>
                                        </p:attrNameLst>
                                      </p:cBhvr>
                                      <p:to>
                                        <p:strVal val="(0.5)"/>
                                      </p:to>
                                    </p:set>
                                    <p:anim from="(0.5)" to="(#ppt_x)" calcmode="lin" valueType="num">
                                      <p:cBhvr>
                                        <p:cTn id="11" dur="1230" accel="100000" fill="hold">
                                          <p:stCondLst>
                                            <p:cond delay="770"/>
                                          </p:stCondLst>
                                        </p:cTn>
                                        <p:tgtEl>
                                          <p:spTgt spid="42013"/>
                                        </p:tgtEl>
                                        <p:attrNameLst>
                                          <p:attrName>ppt_x</p:attrName>
                                        </p:attrNameLst>
                                      </p:cBhvr>
                                    </p:anim>
                                    <p:set>
                                      <p:cBhvr>
                                        <p:cTn id="12" dur="770" fill="hold"/>
                                        <p:tgtEl>
                                          <p:spTgt spid="42013"/>
                                        </p:tgtEl>
                                        <p:attrNameLst>
                                          <p:attrName>ppt_y</p:attrName>
                                        </p:attrNameLst>
                                      </p:cBhvr>
                                      <p:to>
                                        <p:strVal val="(#ppt_y+0.4)"/>
                                      </p:to>
                                    </p:set>
                                    <p:anim from="(#ppt_y+0.4)" to="(#ppt_y)" calcmode="lin" valueType="num">
                                      <p:cBhvr>
                                        <p:cTn id="13" dur="1230" accel="100000" fill="hold">
                                          <p:stCondLst>
                                            <p:cond delay="770"/>
                                          </p:stCondLst>
                                        </p:cTn>
                                        <p:tgtEl>
                                          <p:spTgt spid="42013"/>
                                        </p:tgtEl>
                                        <p:attrNameLst>
                                          <p:attrName>ppt_y</p:attrName>
                                        </p:attrNameLst>
                                      </p:cBhvr>
                                    </p:anim>
                                  </p:childTnLst>
                                </p:cTn>
                              </p:par>
                            </p:childTnLst>
                          </p:cTn>
                        </p:par>
                        <p:par>
                          <p:cTn id="14" fill="hold" nodeType="afterGroup">
                            <p:stCondLst>
                              <p:cond delay="2000"/>
                            </p:stCondLst>
                            <p:childTnLst>
                              <p:par>
                                <p:cTn id="15" presetID="1" presetClass="entr" presetSubtype="0" fill="hold" grpId="0" nodeType="afterEffect">
                                  <p:stCondLst>
                                    <p:cond delay="1000"/>
                                  </p:stCondLst>
                                  <p:childTnLst>
                                    <p:set>
                                      <p:cBhvr>
                                        <p:cTn id="16" dur="1" fill="hold">
                                          <p:stCondLst>
                                            <p:cond delay="0"/>
                                          </p:stCondLst>
                                        </p:cTn>
                                        <p:tgtEl>
                                          <p:spTgt spid="41997"/>
                                        </p:tgtEl>
                                        <p:attrNameLst>
                                          <p:attrName>style.visibility</p:attrName>
                                        </p:attrNameLst>
                                      </p:cBhvr>
                                      <p:to>
                                        <p:strVal val="visible"/>
                                      </p:to>
                                    </p:set>
                                  </p:childTnLst>
                                </p:cTn>
                              </p:par>
                            </p:childTnLst>
                          </p:cTn>
                        </p:par>
                        <p:par>
                          <p:cTn id="17" fill="hold" nodeType="afterGroup">
                            <p:stCondLst>
                              <p:cond delay="3000"/>
                            </p:stCondLst>
                            <p:childTnLst>
                              <p:par>
                                <p:cTn id="18" presetID="1" presetClass="entr" presetSubtype="0" fill="hold" nodeType="afterEffect">
                                  <p:stCondLst>
                                    <p:cond delay="5000"/>
                                  </p:stCondLst>
                                  <p:childTnLst>
                                    <p:set>
                                      <p:cBhvr>
                                        <p:cTn id="19" dur="1" fill="hold">
                                          <p:stCondLst>
                                            <p:cond delay="0"/>
                                          </p:stCondLst>
                                        </p:cTn>
                                        <p:tgtEl>
                                          <p:spTgt spid="41996"/>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63" presetClass="path" presetSubtype="0" accel="50000" decel="50000" fill="hold" grpId="0" nodeType="clickEffect">
                                  <p:stCondLst>
                                    <p:cond delay="0"/>
                                  </p:stCondLst>
                                  <p:childTnLst>
                                    <p:animMotion origin="layout" path="M 4.44444E-6 2.77457E-6 L 0.03941 -0.04185 " pathEditMode="relative" rAng="0" ptsTypes="AA">
                                      <p:cBhvr>
                                        <p:cTn id="23" dur="2000" fill="hold"/>
                                        <p:tgtEl>
                                          <p:spTgt spid="42011"/>
                                        </p:tgtEl>
                                        <p:attrNameLst>
                                          <p:attrName>ppt_x</p:attrName>
                                          <p:attrName>ppt_y</p:attrName>
                                        </p:attrNameLst>
                                      </p:cBhvr>
                                      <p:rCtr x="1962" y="-2104"/>
                                    </p:animMotion>
                                  </p:childTnLst>
                                </p:cTn>
                              </p:par>
                              <p:par>
                                <p:cTn id="24" presetID="1" presetClass="exit" presetSubtype="0" fill="hold" nodeType="withEffect">
                                  <p:stCondLst>
                                    <p:cond delay="0"/>
                                  </p:stCondLst>
                                  <p:childTnLst>
                                    <p:set>
                                      <p:cBhvr>
                                        <p:cTn id="25" dur="1" fill="hold">
                                          <p:stCondLst>
                                            <p:cond delay="0"/>
                                          </p:stCondLst>
                                        </p:cTn>
                                        <p:tgtEl>
                                          <p:spTgt spid="41996"/>
                                        </p:tgtEl>
                                        <p:attrNameLst>
                                          <p:attrName>style.visibility</p:attrName>
                                        </p:attrNameLst>
                                      </p:cBhvr>
                                      <p:to>
                                        <p:strVal val="hidden"/>
                                      </p:to>
                                    </p:set>
                                  </p:childTnLst>
                                </p:cTn>
                              </p:par>
                              <p:par>
                                <p:cTn id="26" presetID="64" presetClass="path" presetSubtype="0" accel="50000" decel="50000" fill="hold" grpId="0" nodeType="withEffect">
                                  <p:stCondLst>
                                    <p:cond delay="0"/>
                                  </p:stCondLst>
                                  <p:childTnLst>
                                    <p:animMotion origin="layout" path="M -2.22222E-6 4.68208E-6 L 0.01979 -0.1207 " pathEditMode="relative" rAng="0" ptsTypes="AA">
                                      <p:cBhvr>
                                        <p:cTn id="27" dur="2000" fill="hold"/>
                                        <p:tgtEl>
                                          <p:spTgt spid="41989"/>
                                        </p:tgtEl>
                                        <p:attrNameLst>
                                          <p:attrName>ppt_x</p:attrName>
                                          <p:attrName>ppt_y</p:attrName>
                                        </p:attrNameLst>
                                      </p:cBhvr>
                                      <p:rCtr x="990" y="-6035"/>
                                    </p:animMotion>
                                  </p:childTnLst>
                                </p:cTn>
                              </p:par>
                              <p:par>
                                <p:cTn id="28" presetID="63" presetClass="path" presetSubtype="0" accel="50000" decel="50000" fill="hold" grpId="0" nodeType="withEffect">
                                  <p:stCondLst>
                                    <p:cond delay="0"/>
                                  </p:stCondLst>
                                  <p:childTnLst>
                                    <p:animMotion origin="layout" path="M 3.88889E-6 -1.84971E-6 L 0.00781 -0.04185 " pathEditMode="relative" rAng="0" ptsTypes="AA">
                                      <p:cBhvr>
                                        <p:cTn id="29" dur="2000" fill="hold"/>
                                        <p:tgtEl>
                                          <p:spTgt spid="41995"/>
                                        </p:tgtEl>
                                        <p:attrNameLst>
                                          <p:attrName>ppt_x</p:attrName>
                                          <p:attrName>ppt_y</p:attrName>
                                        </p:attrNameLst>
                                      </p:cBhvr>
                                      <p:rCtr x="382" y="-2104"/>
                                    </p:animMotion>
                                  </p:childTnLst>
                                </p:cTn>
                              </p:par>
                            </p:childTnLst>
                          </p:cTn>
                        </p:par>
                        <p:par>
                          <p:cTn id="30" fill="hold" nodeType="afterGroup">
                            <p:stCondLst>
                              <p:cond delay="2000"/>
                            </p:stCondLst>
                            <p:childTnLst>
                              <p:par>
                                <p:cTn id="31" presetID="63" presetClass="path" presetSubtype="0" accel="50000" decel="50000" fill="hold" grpId="0" nodeType="afterEffect">
                                  <p:stCondLst>
                                    <p:cond delay="0"/>
                                  </p:stCondLst>
                                  <p:childTnLst>
                                    <p:animMotion origin="layout" path="M 2.22222E-6 3.12139E-6 L 0.06302 -0.03145 " pathEditMode="relative" rAng="0" ptsTypes="AA">
                                      <p:cBhvr>
                                        <p:cTn id="32" dur="2000" fill="hold"/>
                                        <p:tgtEl>
                                          <p:spTgt spid="42008"/>
                                        </p:tgtEl>
                                        <p:attrNameLst>
                                          <p:attrName>ppt_x</p:attrName>
                                          <p:attrName>ppt_y</p:attrName>
                                        </p:attrNameLst>
                                      </p:cBhvr>
                                      <p:rCtr x="3142" y="-1572"/>
                                    </p:animMotion>
                                  </p:childTnLst>
                                </p:cTn>
                              </p:par>
                              <p:par>
                                <p:cTn id="33" presetID="63" presetClass="path" presetSubtype="0" accel="50000" decel="50000" fill="hold" grpId="1" nodeType="withEffect">
                                  <p:stCondLst>
                                    <p:cond delay="0"/>
                                  </p:stCondLst>
                                  <p:childTnLst>
                                    <p:animMotion origin="layout" path="M 0.01997 -0.12106 L 0.09618 -0.22569 " pathEditMode="relative" rAng="0" ptsTypes="AA">
                                      <p:cBhvr>
                                        <p:cTn id="34" dur="2000" fill="hold"/>
                                        <p:tgtEl>
                                          <p:spTgt spid="41989"/>
                                        </p:tgtEl>
                                        <p:attrNameLst>
                                          <p:attrName>ppt_x</p:attrName>
                                          <p:attrName>ppt_y</p:attrName>
                                        </p:attrNameLst>
                                      </p:cBhvr>
                                      <p:rCtr x="3802" y="-5231"/>
                                    </p:animMotion>
                                  </p:childTnLst>
                                </p:cTn>
                              </p:par>
                              <p:par>
                                <p:cTn id="35" presetID="63" presetClass="path" presetSubtype="0" accel="50000" decel="50000" fill="hold" grpId="0" nodeType="withEffect">
                                  <p:stCondLst>
                                    <p:cond delay="0"/>
                                  </p:stCondLst>
                                  <p:childTnLst>
                                    <p:animMotion origin="layout" path="M -4.72222E-6 -1.96532E-6 L 0.04723 -0.05248 " pathEditMode="relative" rAng="0" ptsTypes="AA">
                                      <p:cBhvr>
                                        <p:cTn id="36" dur="2000" fill="hold"/>
                                        <p:tgtEl>
                                          <p:spTgt spid="41990"/>
                                        </p:tgtEl>
                                        <p:attrNameLst>
                                          <p:attrName>ppt_x</p:attrName>
                                          <p:attrName>ppt_y</p:attrName>
                                        </p:attrNameLst>
                                      </p:cBhvr>
                                      <p:rCtr x="2361" y="-2636"/>
                                    </p:animMotion>
                                  </p:childTnLst>
                                </p:cTn>
                              </p:par>
                              <p:par>
                                <p:cTn id="37" presetID="63" presetClass="path" presetSubtype="0" accel="50000" decel="50000" fill="hold" grpId="0" nodeType="withEffect">
                                  <p:stCondLst>
                                    <p:cond delay="0"/>
                                  </p:stCondLst>
                                  <p:childTnLst>
                                    <p:animMotion origin="layout" path="M 1.94444E-6 -5.78035E-7 L 0.06302 -0.0504 " pathEditMode="relative" rAng="0" ptsTypes="AA">
                                      <p:cBhvr>
                                        <p:cTn id="38" dur="2000" fill="hold"/>
                                        <p:tgtEl>
                                          <p:spTgt spid="42010"/>
                                        </p:tgtEl>
                                        <p:attrNameLst>
                                          <p:attrName>ppt_x</p:attrName>
                                          <p:attrName>ppt_y</p:attrName>
                                        </p:attrNameLst>
                                      </p:cBhvr>
                                      <p:rCtr x="3142" y="-2520"/>
                                    </p:animMotion>
                                  </p:childTnLst>
                                </p:cTn>
                              </p:par>
                              <p:par>
                                <p:cTn id="39" presetID="64" presetClass="path" presetSubtype="0" accel="50000" decel="50000" fill="hold" grpId="0" nodeType="withEffect">
                                  <p:stCondLst>
                                    <p:cond delay="0"/>
                                  </p:stCondLst>
                                  <p:childTnLst>
                                    <p:animMotion origin="layout" path="M -4.16667E-6 -1.21387E-6 L 0.0474 -0.05225 " pathEditMode="relative" rAng="0" ptsTypes="AA">
                                      <p:cBhvr>
                                        <p:cTn id="40" dur="2000" fill="hold"/>
                                        <p:tgtEl>
                                          <p:spTgt spid="41992"/>
                                        </p:tgtEl>
                                        <p:attrNameLst>
                                          <p:attrName>ppt_x</p:attrName>
                                          <p:attrName>ppt_y</p:attrName>
                                        </p:attrNameLst>
                                      </p:cBhvr>
                                      <p:rCtr x="2361" y="-2613"/>
                                    </p:animMotion>
                                  </p:childTnLst>
                                </p:cTn>
                              </p:par>
                            </p:childTnLst>
                          </p:cTn>
                        </p:par>
                        <p:par>
                          <p:cTn id="41" fill="hold" nodeType="afterGroup">
                            <p:stCondLst>
                              <p:cond delay="4000"/>
                            </p:stCondLst>
                            <p:childTnLst>
                              <p:par>
                                <p:cTn id="42" presetID="1" presetClass="entr" presetSubtype="0" fill="hold" nodeType="afterEffect">
                                  <p:stCondLst>
                                    <p:cond delay="1000"/>
                                  </p:stCondLst>
                                  <p:childTnLst>
                                    <p:set>
                                      <p:cBhvr>
                                        <p:cTn id="43" dur="1" fill="hold">
                                          <p:stCondLst>
                                            <p:cond delay="0"/>
                                          </p:stCondLst>
                                        </p:cTn>
                                        <p:tgtEl>
                                          <p:spTgt spid="41996"/>
                                        </p:tgtEl>
                                        <p:attrNameLst>
                                          <p:attrName>style.visibility</p:attrName>
                                        </p:attrNameLst>
                                      </p:cBhvr>
                                      <p:to>
                                        <p:strVal val="visible"/>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42014"/>
                                        </p:tgtEl>
                                        <p:attrNameLst>
                                          <p:attrName>style.visibility</p:attrName>
                                        </p:attrNameLst>
                                      </p:cBhvr>
                                      <p:to>
                                        <p:strVal val="visible"/>
                                      </p:to>
                                    </p:set>
                                  </p:childTnLst>
                                </p:cTn>
                              </p:par>
                              <p:par>
                                <p:cTn id="48" presetID="1" presetClass="exit" presetSubtype="0" fill="hold" nodeType="withEffect">
                                  <p:stCondLst>
                                    <p:cond delay="0"/>
                                  </p:stCondLst>
                                  <p:childTnLst>
                                    <p:set>
                                      <p:cBhvr>
                                        <p:cTn id="49" dur="1" fill="hold">
                                          <p:stCondLst>
                                            <p:cond delay="0"/>
                                          </p:stCondLst>
                                        </p:cTn>
                                        <p:tgtEl>
                                          <p:spTgt spid="41996"/>
                                        </p:tgtEl>
                                        <p:attrNameLst>
                                          <p:attrName>style.visibility</p:attrName>
                                        </p:attrNameLst>
                                      </p:cBhvr>
                                      <p:to>
                                        <p:strVal val="hidden"/>
                                      </p:to>
                                    </p:set>
                                  </p:childTnLst>
                                </p:cTn>
                              </p:par>
                            </p:childTnLst>
                          </p:cTn>
                        </p:par>
                        <p:par>
                          <p:cTn id="50" fill="hold" nodeType="afterGroup">
                            <p:stCondLst>
                              <p:cond delay="0"/>
                            </p:stCondLst>
                            <p:childTnLst>
                              <p:par>
                                <p:cTn id="51" presetID="1" presetClass="entr" presetSubtype="0" fill="hold" nodeType="afterEffect">
                                  <p:stCondLst>
                                    <p:cond delay="5000"/>
                                  </p:stCondLst>
                                  <p:childTnLst>
                                    <p:set>
                                      <p:cBhvr>
                                        <p:cTn id="52" dur="1" fill="hold">
                                          <p:stCondLst>
                                            <p:cond delay="0"/>
                                          </p:stCondLst>
                                        </p:cTn>
                                        <p:tgtEl>
                                          <p:spTgt spid="41996"/>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64" presetClass="path" presetSubtype="0" accel="50000" decel="50000" fill="hold" grpId="0" nodeType="clickEffect">
                                  <p:stCondLst>
                                    <p:cond delay="0"/>
                                  </p:stCondLst>
                                  <p:childTnLst>
                                    <p:animMotion origin="layout" path="M 3.05556E-6 2.60116E-6 L 0.07882 -0.0733 " pathEditMode="relative" rAng="0" ptsTypes="AA">
                                      <p:cBhvr>
                                        <p:cTn id="56" dur="2000" fill="hold"/>
                                        <p:tgtEl>
                                          <p:spTgt spid="42012"/>
                                        </p:tgtEl>
                                        <p:attrNameLst>
                                          <p:attrName>ppt_x</p:attrName>
                                          <p:attrName>ppt_y</p:attrName>
                                        </p:attrNameLst>
                                      </p:cBhvr>
                                      <p:rCtr x="3941" y="-3676"/>
                                    </p:animMotion>
                                  </p:childTnLst>
                                </p:cTn>
                              </p:par>
                              <p:par>
                                <p:cTn id="57" presetID="1" presetClass="exit" presetSubtype="0" fill="hold" nodeType="withEffect">
                                  <p:stCondLst>
                                    <p:cond delay="0"/>
                                  </p:stCondLst>
                                  <p:childTnLst>
                                    <p:set>
                                      <p:cBhvr>
                                        <p:cTn id="58" dur="1" fill="hold">
                                          <p:stCondLst>
                                            <p:cond delay="0"/>
                                          </p:stCondLst>
                                        </p:cTn>
                                        <p:tgtEl>
                                          <p:spTgt spid="41996"/>
                                        </p:tgtEl>
                                        <p:attrNameLst>
                                          <p:attrName>style.visibility</p:attrName>
                                        </p:attrNameLst>
                                      </p:cBhvr>
                                      <p:to>
                                        <p:strVal val="hidden"/>
                                      </p:to>
                                    </p:set>
                                  </p:childTnLst>
                                </p:cTn>
                              </p:par>
                              <p:par>
                                <p:cTn id="59" presetID="63" presetClass="path" presetSubtype="0" accel="50000" decel="50000" fill="hold" grpId="0" nodeType="withEffect">
                                  <p:stCondLst>
                                    <p:cond delay="0"/>
                                  </p:stCondLst>
                                  <p:childTnLst>
                                    <p:animMotion origin="layout" path="M -0.00174 2.59259E-6 L 0.02986 -0.0419 " pathEditMode="relative" rAng="0" ptsTypes="AA">
                                      <p:cBhvr>
                                        <p:cTn id="60" dur="2000" fill="hold"/>
                                        <p:tgtEl>
                                          <p:spTgt spid="42007"/>
                                        </p:tgtEl>
                                        <p:attrNameLst>
                                          <p:attrName>ppt_x</p:attrName>
                                          <p:attrName>ppt_y</p:attrName>
                                        </p:attrNameLst>
                                      </p:cBhvr>
                                      <p:rCtr x="1580" y="-2106"/>
                                    </p:animMotion>
                                  </p:childTnLst>
                                </p:cTn>
                              </p:par>
                              <p:par>
                                <p:cTn id="61" presetID="42" presetClass="path" presetSubtype="0" accel="50000" decel="50000" fill="hold" grpId="2" nodeType="withEffect">
                                  <p:stCondLst>
                                    <p:cond delay="0"/>
                                  </p:stCondLst>
                                  <p:childTnLst>
                                    <p:animMotion origin="layout" path="M 0.09601 -0.22592 L 0.22743 -0.0868 " pathEditMode="relative" rAng="0" ptsTypes="AA">
                                      <p:cBhvr>
                                        <p:cTn id="62" dur="2000" fill="hold"/>
                                        <p:tgtEl>
                                          <p:spTgt spid="41989"/>
                                        </p:tgtEl>
                                        <p:attrNameLst>
                                          <p:attrName>ppt_x</p:attrName>
                                          <p:attrName>ppt_y</p:attrName>
                                        </p:attrNameLst>
                                      </p:cBhvr>
                                      <p:rCtr x="6562" y="6944"/>
                                    </p:animMotion>
                                  </p:childTnLst>
                                </p:cTn>
                              </p:par>
                            </p:childTnLst>
                          </p:cTn>
                        </p:par>
                        <p:par>
                          <p:cTn id="63" fill="hold" nodeType="afterGroup">
                            <p:stCondLst>
                              <p:cond delay="2000"/>
                            </p:stCondLst>
                            <p:childTnLst>
                              <p:par>
                                <p:cTn id="64" presetID="63" presetClass="path" presetSubtype="0" accel="50000" decel="50000" fill="hold" grpId="1" nodeType="afterEffect">
                                  <p:stCondLst>
                                    <p:cond delay="0"/>
                                  </p:stCondLst>
                                  <p:childTnLst>
                                    <p:animMotion origin="layout" path="M 0.07899 -0.07338 L 0.19062 -0.1176 " pathEditMode="relative" rAng="0" ptsTypes="AA">
                                      <p:cBhvr>
                                        <p:cTn id="65" dur="2000" fill="hold"/>
                                        <p:tgtEl>
                                          <p:spTgt spid="42012"/>
                                        </p:tgtEl>
                                        <p:attrNameLst>
                                          <p:attrName>ppt_x</p:attrName>
                                          <p:attrName>ppt_y</p:attrName>
                                        </p:attrNameLst>
                                      </p:cBhvr>
                                      <p:rCtr x="5573" y="-2222"/>
                                    </p:animMotion>
                                  </p:childTnLst>
                                </p:cTn>
                              </p:par>
                              <p:par>
                                <p:cTn id="66" presetID="63" presetClass="path" presetSubtype="0" accel="50000" decel="50000" fill="hold" grpId="3" nodeType="withEffect">
                                  <p:stCondLst>
                                    <p:cond delay="0"/>
                                  </p:stCondLst>
                                  <p:childTnLst>
                                    <p:animMotion origin="layout" path="M 0.22726 -0.08704 L 0.3342 -0.13194 " pathEditMode="relative" rAng="0" ptsTypes="AA">
                                      <p:cBhvr>
                                        <p:cTn id="67" dur="2000" fill="hold"/>
                                        <p:tgtEl>
                                          <p:spTgt spid="41989"/>
                                        </p:tgtEl>
                                        <p:attrNameLst>
                                          <p:attrName>ppt_x</p:attrName>
                                          <p:attrName>ppt_y</p:attrName>
                                        </p:attrNameLst>
                                      </p:cBhvr>
                                      <p:rCtr x="5347" y="-2245"/>
                                    </p:animMotion>
                                  </p:childTnLst>
                                </p:cTn>
                              </p:par>
                              <p:par>
                                <p:cTn id="68" presetID="64" presetClass="path" presetSubtype="0" accel="50000" decel="50000" fill="hold" grpId="1" nodeType="withEffect">
                                  <p:stCondLst>
                                    <p:cond delay="0"/>
                                  </p:stCondLst>
                                  <p:childTnLst>
                                    <p:animMotion origin="layout" path="M 0.03003 -0.04144 L 0.07969 -0.07593 " pathEditMode="relative" rAng="0" ptsTypes="AA">
                                      <p:cBhvr>
                                        <p:cTn id="69" dur="2000" fill="hold"/>
                                        <p:tgtEl>
                                          <p:spTgt spid="42007"/>
                                        </p:tgtEl>
                                        <p:attrNameLst>
                                          <p:attrName>ppt_x</p:attrName>
                                          <p:attrName>ppt_y</p:attrName>
                                        </p:attrNameLst>
                                      </p:cBhvr>
                                      <p:rCtr x="2483" y="-1736"/>
                                    </p:animMotion>
                                  </p:childTnLst>
                                </p:cTn>
                              </p:par>
                            </p:childTnLst>
                          </p:cTn>
                        </p:par>
                        <p:par>
                          <p:cTn id="70" fill="hold" nodeType="afterGroup">
                            <p:stCondLst>
                              <p:cond delay="4000"/>
                            </p:stCondLst>
                            <p:childTnLst>
                              <p:par>
                                <p:cTn id="71" presetID="1" presetClass="entr" presetSubtype="0" fill="hold" nodeType="afterEffect">
                                  <p:stCondLst>
                                    <p:cond delay="1000"/>
                                  </p:stCondLst>
                                  <p:childTnLst>
                                    <p:set>
                                      <p:cBhvr>
                                        <p:cTn id="72" dur="1" fill="hold">
                                          <p:stCondLst>
                                            <p:cond delay="0"/>
                                          </p:stCondLst>
                                        </p:cTn>
                                        <p:tgtEl>
                                          <p:spTgt spid="419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0" grpId="0" animBg="1"/>
      <p:bldP spid="41992" grpId="0" animBg="1"/>
      <p:bldP spid="41995" grpId="0" animBg="1"/>
      <p:bldP spid="41997" grpId="0" animBg="1"/>
      <p:bldP spid="42007" grpId="0" animBg="1"/>
      <p:bldP spid="42007" grpId="1" animBg="1"/>
      <p:bldP spid="42008" grpId="0" animBg="1"/>
      <p:bldP spid="42010" grpId="0" animBg="1"/>
      <p:bldP spid="42011" grpId="0" animBg="1"/>
      <p:bldP spid="42012" grpId="0" animBg="1"/>
      <p:bldP spid="42012" grpId="1" animBg="1"/>
      <p:bldP spid="42013" grpId="0" animBg="1"/>
      <p:bldP spid="41989" grpId="0" animBg="1"/>
      <p:bldP spid="41989" grpId="1" animBg="1"/>
      <p:bldP spid="41989" grpId="2" animBg="1"/>
      <p:bldP spid="41989" grpId="3" animBg="1"/>
      <p:bldP spid="420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5003800" y="2708275"/>
            <a:ext cx="3816350" cy="3457575"/>
          </a:xfrm>
          <a:prstGeom prst="rect">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11" name="AutoShape 3"/>
          <p:cNvSpPr>
            <a:spLocks noChangeArrowheads="1"/>
          </p:cNvSpPr>
          <p:nvPr/>
        </p:nvSpPr>
        <p:spPr bwMode="auto">
          <a:xfrm rot="5400000">
            <a:off x="6444457" y="1845469"/>
            <a:ext cx="863600" cy="2592387"/>
          </a:xfrm>
          <a:prstGeom prst="flowChartDelay">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12" name="Rectangle 4"/>
          <p:cNvSpPr>
            <a:spLocks noChangeArrowheads="1"/>
          </p:cNvSpPr>
          <p:nvPr/>
        </p:nvSpPr>
        <p:spPr bwMode="auto">
          <a:xfrm>
            <a:off x="6516688" y="2420938"/>
            <a:ext cx="647700" cy="287337"/>
          </a:xfrm>
          <a:prstGeom prst="rect">
            <a:avLst/>
          </a:prstGeom>
          <a:noFill/>
          <a:ln w="31750">
            <a:solidFill>
              <a:srgbClr val="FFFF00"/>
            </a:solidFill>
            <a:miter lim="800000"/>
            <a:headEnd/>
            <a:tailEnd/>
          </a:ln>
          <a:effectLst/>
          <a:extLst>
            <a:ext uri="{909E8E84-426E-40DD-AFC4-6F175D3DCCD1}">
              <a14:hiddenFill xmlns:a14="http://schemas.microsoft.com/office/drawing/2010/main">
                <a:solidFill>
                  <a:schemeClr val="accent1">
                    <a:alpha val="99001"/>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13" name="Oval 5"/>
          <p:cNvSpPr>
            <a:spLocks noChangeArrowheads="1"/>
          </p:cNvSpPr>
          <p:nvPr/>
        </p:nvSpPr>
        <p:spPr bwMode="auto">
          <a:xfrm>
            <a:off x="6661150" y="3357563"/>
            <a:ext cx="142875" cy="144462"/>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14" name="Oval 6"/>
          <p:cNvSpPr>
            <a:spLocks noChangeArrowheads="1"/>
          </p:cNvSpPr>
          <p:nvPr/>
        </p:nvSpPr>
        <p:spPr bwMode="auto">
          <a:xfrm>
            <a:off x="6950075" y="5372100"/>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15" name="Oval 7"/>
          <p:cNvSpPr>
            <a:spLocks noChangeArrowheads="1"/>
          </p:cNvSpPr>
          <p:nvPr/>
        </p:nvSpPr>
        <p:spPr bwMode="auto">
          <a:xfrm>
            <a:off x="7667625" y="3500438"/>
            <a:ext cx="142875" cy="144462"/>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16" name="AutoShape 8"/>
          <p:cNvSpPr>
            <a:spLocks noChangeArrowheads="1"/>
          </p:cNvSpPr>
          <p:nvPr/>
        </p:nvSpPr>
        <p:spPr bwMode="auto">
          <a:xfrm rot="16200000">
            <a:off x="4845845" y="3285331"/>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17" name="Oval 9"/>
          <p:cNvSpPr>
            <a:spLocks noChangeArrowheads="1"/>
          </p:cNvSpPr>
          <p:nvPr/>
        </p:nvSpPr>
        <p:spPr bwMode="auto">
          <a:xfrm>
            <a:off x="6227763" y="4581525"/>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18" name="Oval 10"/>
          <p:cNvSpPr>
            <a:spLocks noChangeArrowheads="1"/>
          </p:cNvSpPr>
          <p:nvPr/>
        </p:nvSpPr>
        <p:spPr bwMode="auto">
          <a:xfrm>
            <a:off x="6516688" y="4076700"/>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pic>
        <p:nvPicPr>
          <p:cNvPr id="43019" name="Picture 11" descr="ball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3800" y="1628775"/>
            <a:ext cx="361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20" name="Rectangle 12"/>
          <p:cNvSpPr>
            <a:spLocks noChangeArrowheads="1"/>
          </p:cNvSpPr>
          <p:nvPr/>
        </p:nvSpPr>
        <p:spPr bwMode="auto">
          <a:xfrm>
            <a:off x="611188" y="1628775"/>
            <a:ext cx="3313112" cy="1439863"/>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Font typeface="Wingdings" panose="05000000000000000000" pitchFamily="2" charset="2"/>
              <a:buChar char="F"/>
            </a:pPr>
            <a:r>
              <a:rPr lang="fr-FR" altLang="fr-FR" b="1">
                <a:solidFill>
                  <a:schemeClr val="accent2"/>
                </a:solidFill>
              </a:rPr>
              <a:t> Le respect du règlement handball.</a:t>
            </a:r>
          </a:p>
          <a:p>
            <a:pPr>
              <a:buFont typeface="Wingdings" panose="05000000000000000000" pitchFamily="2" charset="2"/>
              <a:buChar char="F"/>
            </a:pPr>
            <a:endParaRPr lang="fr-FR" altLang="fr-FR" b="1">
              <a:solidFill>
                <a:schemeClr val="accent2"/>
              </a:solidFill>
            </a:endParaRPr>
          </a:p>
          <a:p>
            <a:pPr>
              <a:buFont typeface="Wingdings" panose="05000000000000000000" pitchFamily="2" charset="2"/>
              <a:buChar char="F"/>
            </a:pPr>
            <a:r>
              <a:rPr lang="fr-FR" altLang="fr-FR" b="1">
                <a:solidFill>
                  <a:schemeClr val="accent2"/>
                </a:solidFill>
              </a:rPr>
              <a:t> La protection du porteur de balle.</a:t>
            </a:r>
          </a:p>
        </p:txBody>
      </p:sp>
      <p:sp>
        <p:nvSpPr>
          <p:cNvPr id="43021" name="Oval 13"/>
          <p:cNvSpPr>
            <a:spLocks noChangeArrowheads="1"/>
          </p:cNvSpPr>
          <p:nvPr/>
        </p:nvSpPr>
        <p:spPr bwMode="auto">
          <a:xfrm>
            <a:off x="5795963" y="4581525"/>
            <a:ext cx="142875" cy="144463"/>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22" name="AutoShape 14"/>
          <p:cNvSpPr>
            <a:spLocks noChangeArrowheads="1"/>
          </p:cNvSpPr>
          <p:nvPr/>
        </p:nvSpPr>
        <p:spPr bwMode="auto">
          <a:xfrm rot="5400000">
            <a:off x="6263481" y="1448594"/>
            <a:ext cx="1296988" cy="3816350"/>
          </a:xfrm>
          <a:prstGeom prst="flowChartDelay">
            <a:avLst/>
          </a:prstGeom>
          <a:noFill/>
          <a:ln w="31750">
            <a:solidFill>
              <a:srgbClr val="FFFF00"/>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23" name="AutoShape 15"/>
          <p:cNvSpPr>
            <a:spLocks noChangeArrowheads="1"/>
          </p:cNvSpPr>
          <p:nvPr/>
        </p:nvSpPr>
        <p:spPr bwMode="auto">
          <a:xfrm rot="16200000">
            <a:off x="4858545" y="3790156"/>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24" name="AutoShape 16"/>
          <p:cNvSpPr>
            <a:spLocks noChangeArrowheads="1"/>
          </p:cNvSpPr>
          <p:nvPr/>
        </p:nvSpPr>
        <p:spPr bwMode="auto">
          <a:xfrm rot="16200000">
            <a:off x="4858544" y="5156994"/>
            <a:ext cx="144463"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25" name="AutoShape 17"/>
          <p:cNvSpPr>
            <a:spLocks noChangeArrowheads="1"/>
          </p:cNvSpPr>
          <p:nvPr/>
        </p:nvSpPr>
        <p:spPr bwMode="auto">
          <a:xfrm rot="16200000">
            <a:off x="4860131" y="5661819"/>
            <a:ext cx="144463"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26" name="AutoShape 18"/>
          <p:cNvSpPr>
            <a:spLocks noChangeArrowheads="1"/>
          </p:cNvSpPr>
          <p:nvPr/>
        </p:nvSpPr>
        <p:spPr bwMode="auto">
          <a:xfrm rot="5400000">
            <a:off x="8835232" y="3285331"/>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27" name="AutoShape 19"/>
          <p:cNvSpPr>
            <a:spLocks noChangeArrowheads="1"/>
          </p:cNvSpPr>
          <p:nvPr/>
        </p:nvSpPr>
        <p:spPr bwMode="auto">
          <a:xfrm rot="5400000">
            <a:off x="8833645" y="3790156"/>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28" name="AutoShape 20"/>
          <p:cNvSpPr>
            <a:spLocks noChangeArrowheads="1"/>
          </p:cNvSpPr>
          <p:nvPr/>
        </p:nvSpPr>
        <p:spPr bwMode="auto">
          <a:xfrm rot="5400000">
            <a:off x="8820945" y="5158581"/>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29" name="AutoShape 21"/>
          <p:cNvSpPr>
            <a:spLocks noChangeArrowheads="1"/>
          </p:cNvSpPr>
          <p:nvPr/>
        </p:nvSpPr>
        <p:spPr bwMode="auto">
          <a:xfrm rot="5400000">
            <a:off x="8820944" y="5661819"/>
            <a:ext cx="144463"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30" name="Oval 22"/>
          <p:cNvSpPr>
            <a:spLocks noChangeArrowheads="1"/>
          </p:cNvSpPr>
          <p:nvPr/>
        </p:nvSpPr>
        <p:spPr bwMode="auto">
          <a:xfrm>
            <a:off x="7669213" y="4437063"/>
            <a:ext cx="142875" cy="144462"/>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31" name="Oval 23"/>
          <p:cNvSpPr>
            <a:spLocks noChangeArrowheads="1"/>
          </p:cNvSpPr>
          <p:nvPr/>
        </p:nvSpPr>
        <p:spPr bwMode="auto">
          <a:xfrm>
            <a:off x="6011863" y="314166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32" name="Oval 24"/>
          <p:cNvSpPr>
            <a:spLocks noChangeArrowheads="1"/>
          </p:cNvSpPr>
          <p:nvPr/>
        </p:nvSpPr>
        <p:spPr bwMode="auto">
          <a:xfrm>
            <a:off x="6227763" y="5445125"/>
            <a:ext cx="142875" cy="144463"/>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33" name="Oval 25"/>
          <p:cNvSpPr>
            <a:spLocks noChangeArrowheads="1"/>
          </p:cNvSpPr>
          <p:nvPr/>
        </p:nvSpPr>
        <p:spPr bwMode="auto">
          <a:xfrm>
            <a:off x="7308850" y="3213100"/>
            <a:ext cx="142875" cy="144463"/>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34" name="Oval 26"/>
          <p:cNvSpPr>
            <a:spLocks noChangeArrowheads="1"/>
          </p:cNvSpPr>
          <p:nvPr/>
        </p:nvSpPr>
        <p:spPr bwMode="auto">
          <a:xfrm>
            <a:off x="5580063" y="400526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35" name="Oval 27"/>
          <p:cNvSpPr>
            <a:spLocks noChangeArrowheads="1"/>
          </p:cNvSpPr>
          <p:nvPr/>
        </p:nvSpPr>
        <p:spPr bwMode="auto">
          <a:xfrm>
            <a:off x="7092950" y="443706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37" name="Oval 29"/>
          <p:cNvSpPr>
            <a:spLocks noChangeArrowheads="1"/>
          </p:cNvSpPr>
          <p:nvPr/>
        </p:nvSpPr>
        <p:spPr bwMode="auto">
          <a:xfrm>
            <a:off x="5938838" y="4508500"/>
            <a:ext cx="73025" cy="73025"/>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3038" name="Rectangle 30"/>
          <p:cNvSpPr>
            <a:spLocks noChangeArrowheads="1"/>
          </p:cNvSpPr>
          <p:nvPr/>
        </p:nvSpPr>
        <p:spPr bwMode="auto">
          <a:xfrm>
            <a:off x="611188" y="4076700"/>
            <a:ext cx="3313112" cy="1223963"/>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Font typeface="Wingdings" panose="05000000000000000000" pitchFamily="2" charset="2"/>
              <a:buChar char="F"/>
            </a:pPr>
            <a:r>
              <a:rPr lang="fr-FR" altLang="fr-FR" b="1">
                <a:solidFill>
                  <a:schemeClr val="accent2"/>
                </a:solidFill>
              </a:rPr>
              <a:t> Quand un joueur marque un point, il ne doit pas gêner la relance d’un joueur de l’autre équipe.</a:t>
            </a:r>
          </a:p>
        </p:txBody>
      </p:sp>
      <p:sp>
        <p:nvSpPr>
          <p:cNvPr id="43039" name="Line 31"/>
          <p:cNvSpPr>
            <a:spLocks noChangeShapeType="1"/>
          </p:cNvSpPr>
          <p:nvPr/>
        </p:nvSpPr>
        <p:spPr bwMode="auto">
          <a:xfrm>
            <a:off x="5965825" y="4648200"/>
            <a:ext cx="217488" cy="0"/>
          </a:xfrm>
          <a:prstGeom prst="line">
            <a:avLst/>
          </a:prstGeom>
          <a:noFill/>
          <a:ln w="31750">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3040" name="Line 32"/>
          <p:cNvSpPr>
            <a:spLocks noChangeShapeType="1"/>
          </p:cNvSpPr>
          <p:nvPr/>
        </p:nvSpPr>
        <p:spPr bwMode="auto">
          <a:xfrm>
            <a:off x="6751638" y="2984500"/>
            <a:ext cx="287337" cy="71438"/>
          </a:xfrm>
          <a:prstGeom prst="line">
            <a:avLst/>
          </a:prstGeom>
          <a:noFill/>
          <a:ln w="31750">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43036" name="Text Box 28"/>
          <p:cNvSpPr txBox="1">
            <a:spLocks noChangeArrowheads="1"/>
          </p:cNvSpPr>
          <p:nvPr/>
        </p:nvSpPr>
        <p:spPr bwMode="auto">
          <a:xfrm>
            <a:off x="2051050" y="584200"/>
            <a:ext cx="5329238" cy="396875"/>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fr-FR" altLang="fr-FR" sz="2000" b="1">
                <a:solidFill>
                  <a:schemeClr val="accent2"/>
                </a:solidFill>
              </a:rPr>
              <a:t>Ce qu’il faut surveiller pendant l’action</a:t>
            </a:r>
          </a:p>
        </p:txBody>
      </p:sp>
      <p:sp>
        <p:nvSpPr>
          <p:cNvPr id="43043" name="Rectangle 35"/>
          <p:cNvSpPr>
            <a:spLocks noChangeArrowheads="1"/>
          </p:cNvSpPr>
          <p:nvPr/>
        </p:nvSpPr>
        <p:spPr bwMode="auto">
          <a:xfrm>
            <a:off x="7296150" y="6302375"/>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fr-FR" altLang="fr-FR" b="1">
                <a:solidFill>
                  <a:srgbClr val="CCECFF"/>
                </a:solidFill>
              </a:rPr>
              <a:t>Anim’h@nd</a:t>
            </a:r>
            <a:r>
              <a:rPr lang="fr-FR" altLang="fr-FR">
                <a:solidFill>
                  <a:srgbClr val="CCECFF"/>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43036"/>
                                        </p:tgtEl>
                                        <p:attrNameLst>
                                          <p:attrName>style.visibility</p:attrName>
                                        </p:attrNameLst>
                                      </p:cBhvr>
                                      <p:to>
                                        <p:strVal val="visible"/>
                                      </p:to>
                                    </p:set>
                                    <p:animEffect transition="in" filter="fade">
                                      <p:cBhvr>
                                        <p:cTn id="7" dur="770" decel="100000"/>
                                        <p:tgtEl>
                                          <p:spTgt spid="43036"/>
                                        </p:tgtEl>
                                      </p:cBhvr>
                                    </p:animEffect>
                                    <p:animScale>
                                      <p:cBhvr>
                                        <p:cTn id="8" dur="770" decel="100000"/>
                                        <p:tgtEl>
                                          <p:spTgt spid="43036"/>
                                        </p:tgtEl>
                                      </p:cBhvr>
                                      <p:from x="10000" y="10000"/>
                                      <p:to x="200000" y="450000"/>
                                    </p:animScale>
                                    <p:animScale>
                                      <p:cBhvr>
                                        <p:cTn id="9" dur="1230" accel="100000" fill="hold">
                                          <p:stCondLst>
                                            <p:cond delay="770"/>
                                          </p:stCondLst>
                                        </p:cTn>
                                        <p:tgtEl>
                                          <p:spTgt spid="43036"/>
                                        </p:tgtEl>
                                      </p:cBhvr>
                                      <p:from x="200000" y="450000"/>
                                      <p:to x="100000" y="100000"/>
                                    </p:animScale>
                                    <p:set>
                                      <p:cBhvr>
                                        <p:cTn id="10" dur="770" fill="hold"/>
                                        <p:tgtEl>
                                          <p:spTgt spid="43036"/>
                                        </p:tgtEl>
                                        <p:attrNameLst>
                                          <p:attrName>ppt_x</p:attrName>
                                        </p:attrNameLst>
                                      </p:cBhvr>
                                      <p:to>
                                        <p:strVal val="(0.5)"/>
                                      </p:to>
                                    </p:set>
                                    <p:anim from="(0.5)" to="(#ppt_x)" calcmode="lin" valueType="num">
                                      <p:cBhvr>
                                        <p:cTn id="11" dur="1230" accel="100000" fill="hold">
                                          <p:stCondLst>
                                            <p:cond delay="770"/>
                                          </p:stCondLst>
                                        </p:cTn>
                                        <p:tgtEl>
                                          <p:spTgt spid="43036"/>
                                        </p:tgtEl>
                                        <p:attrNameLst>
                                          <p:attrName>ppt_x</p:attrName>
                                        </p:attrNameLst>
                                      </p:cBhvr>
                                    </p:anim>
                                    <p:set>
                                      <p:cBhvr>
                                        <p:cTn id="12" dur="770" fill="hold"/>
                                        <p:tgtEl>
                                          <p:spTgt spid="43036"/>
                                        </p:tgtEl>
                                        <p:attrNameLst>
                                          <p:attrName>ppt_y</p:attrName>
                                        </p:attrNameLst>
                                      </p:cBhvr>
                                      <p:to>
                                        <p:strVal val="(#ppt_y+0.4)"/>
                                      </p:to>
                                    </p:set>
                                    <p:anim from="(#ppt_y+0.4)" to="(#ppt_y)" calcmode="lin" valueType="num">
                                      <p:cBhvr>
                                        <p:cTn id="13" dur="1230" accel="100000" fill="hold">
                                          <p:stCondLst>
                                            <p:cond delay="770"/>
                                          </p:stCondLst>
                                        </p:cTn>
                                        <p:tgtEl>
                                          <p:spTgt spid="43036"/>
                                        </p:tgtEl>
                                        <p:attrNameLst>
                                          <p:attrName>ppt_y</p:attrName>
                                        </p:attrNameLst>
                                      </p:cBhvr>
                                    </p:anim>
                                  </p:childTnLst>
                                </p:cTn>
                              </p:par>
                            </p:childTnLst>
                          </p:cTn>
                        </p:par>
                        <p:par>
                          <p:cTn id="14" fill="hold" nodeType="afterGroup">
                            <p:stCondLst>
                              <p:cond delay="2000"/>
                            </p:stCondLst>
                            <p:childTnLst>
                              <p:par>
                                <p:cTn id="15" presetID="1" presetClass="entr" presetSubtype="0" fill="hold" grpId="0" nodeType="afterEffect">
                                  <p:stCondLst>
                                    <p:cond delay="1000"/>
                                  </p:stCondLst>
                                  <p:childTnLst>
                                    <p:set>
                                      <p:cBhvr>
                                        <p:cTn id="16" dur="1" fill="hold">
                                          <p:stCondLst>
                                            <p:cond delay="0"/>
                                          </p:stCondLst>
                                        </p:cTn>
                                        <p:tgtEl>
                                          <p:spTgt spid="43020"/>
                                        </p:tgtEl>
                                        <p:attrNameLst>
                                          <p:attrName>style.visibility</p:attrName>
                                        </p:attrNameLst>
                                      </p:cBhvr>
                                      <p:to>
                                        <p:strVal val="visible"/>
                                      </p:to>
                                    </p:set>
                                  </p:childTnLst>
                                </p:cTn>
                              </p:par>
                            </p:childTnLst>
                          </p:cTn>
                        </p:par>
                        <p:par>
                          <p:cTn id="17" fill="hold" nodeType="afterGroup">
                            <p:stCondLst>
                              <p:cond delay="3000"/>
                            </p:stCondLst>
                            <p:childTnLst>
                              <p:par>
                                <p:cTn id="18" presetID="1" presetClass="entr" presetSubtype="0" fill="hold" nodeType="afterEffect">
                                  <p:stCondLst>
                                    <p:cond delay="3000"/>
                                  </p:stCondLst>
                                  <p:childTnLst>
                                    <p:set>
                                      <p:cBhvr>
                                        <p:cTn id="19" dur="1" fill="hold">
                                          <p:stCondLst>
                                            <p:cond delay="0"/>
                                          </p:stCondLst>
                                        </p:cTn>
                                        <p:tgtEl>
                                          <p:spTgt spid="43019"/>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43039"/>
                                        </p:tgtEl>
                                        <p:attrNameLst>
                                          <p:attrName>style.visibility</p:attrName>
                                        </p:attrNameLst>
                                      </p:cBhvr>
                                      <p:to>
                                        <p:strVal val="visible"/>
                                      </p:to>
                                    </p:set>
                                  </p:childTnLst>
                                </p:cTn>
                              </p:par>
                              <p:par>
                                <p:cTn id="24" presetID="1" presetClass="exit" presetSubtype="0" fill="hold" nodeType="withEffect">
                                  <p:stCondLst>
                                    <p:cond delay="0"/>
                                  </p:stCondLst>
                                  <p:childTnLst>
                                    <p:set>
                                      <p:cBhvr>
                                        <p:cTn id="25" dur="1" fill="hold">
                                          <p:stCondLst>
                                            <p:cond delay="0"/>
                                          </p:stCondLst>
                                        </p:cTn>
                                        <p:tgtEl>
                                          <p:spTgt spid="43019"/>
                                        </p:tgtEl>
                                        <p:attrNameLst>
                                          <p:attrName>style.visibility</p:attrName>
                                        </p:attrNameLst>
                                      </p:cBhvr>
                                      <p:to>
                                        <p:strVal val="hidden"/>
                                      </p:to>
                                    </p:set>
                                  </p:childTnLst>
                                </p:cTn>
                              </p:par>
                              <p:par>
                                <p:cTn id="26" presetID="35" presetClass="emph" presetSubtype="0" repeatCount="2000" fill="hold" grpId="1" nodeType="withEffect">
                                  <p:stCondLst>
                                    <p:cond delay="0"/>
                                  </p:stCondLst>
                                  <p:childTnLst>
                                    <p:anim calcmode="discrete" valueType="str">
                                      <p:cBhvr>
                                        <p:cTn id="27" dur="1000" fill="hold"/>
                                        <p:tgtEl>
                                          <p:spTgt spid="43039"/>
                                        </p:tgtEl>
                                        <p:attrNameLst>
                                          <p:attrName>style.visibility</p:attrName>
                                        </p:attrNameLst>
                                      </p:cBhvr>
                                      <p:tavLst>
                                        <p:tav tm="0">
                                          <p:val>
                                            <p:strVal val="hidden"/>
                                          </p:val>
                                        </p:tav>
                                        <p:tav tm="50000">
                                          <p:val>
                                            <p:strVal val="visible"/>
                                          </p:val>
                                        </p:tav>
                                      </p:tavLst>
                                    </p:anim>
                                  </p:childTnLst>
                                </p:cTn>
                              </p:par>
                            </p:childTnLst>
                          </p:cTn>
                        </p:par>
                        <p:par>
                          <p:cTn id="28" fill="hold" nodeType="afterGroup">
                            <p:stCondLst>
                              <p:cond delay="2000"/>
                            </p:stCondLst>
                            <p:childTnLst>
                              <p:par>
                                <p:cTn id="29" presetID="63" presetClass="path" presetSubtype="0" accel="50000" decel="50000" fill="hold" grpId="0" nodeType="afterEffect">
                                  <p:stCondLst>
                                    <p:cond delay="0"/>
                                  </p:stCondLst>
                                  <p:childTnLst>
                                    <p:animMotion origin="layout" path="M 4.44444E-6 2.77457E-6 L 0.03941 -0.04185 " pathEditMode="relative" rAng="0" ptsTypes="AA">
                                      <p:cBhvr>
                                        <p:cTn id="30" dur="2000" fill="hold"/>
                                        <p:tgtEl>
                                          <p:spTgt spid="43034"/>
                                        </p:tgtEl>
                                        <p:attrNameLst>
                                          <p:attrName>ppt_x</p:attrName>
                                          <p:attrName>ppt_y</p:attrName>
                                        </p:attrNameLst>
                                      </p:cBhvr>
                                      <p:rCtr x="1962" y="-2104"/>
                                    </p:animMotion>
                                  </p:childTnLst>
                                </p:cTn>
                              </p:par>
                              <p:par>
                                <p:cTn id="31" presetID="1" presetClass="exit" presetSubtype="0" fill="hold" grpId="2" nodeType="withEffect">
                                  <p:stCondLst>
                                    <p:cond delay="0"/>
                                  </p:stCondLst>
                                  <p:childTnLst>
                                    <p:set>
                                      <p:cBhvr>
                                        <p:cTn id="32" dur="1" fill="hold">
                                          <p:stCondLst>
                                            <p:cond delay="0"/>
                                          </p:stCondLst>
                                        </p:cTn>
                                        <p:tgtEl>
                                          <p:spTgt spid="43039"/>
                                        </p:tgtEl>
                                        <p:attrNameLst>
                                          <p:attrName>style.visibility</p:attrName>
                                        </p:attrNameLst>
                                      </p:cBhvr>
                                      <p:to>
                                        <p:strVal val="hidden"/>
                                      </p:to>
                                    </p:set>
                                  </p:childTnLst>
                                </p:cTn>
                              </p:par>
                              <p:par>
                                <p:cTn id="33" presetID="64" presetClass="path" presetSubtype="0" accel="50000" decel="50000" fill="hold" grpId="0" nodeType="withEffect">
                                  <p:stCondLst>
                                    <p:cond delay="0"/>
                                  </p:stCondLst>
                                  <p:childTnLst>
                                    <p:animMotion origin="layout" path="M -2.22222E-6 4.68208E-6 L 0.01979 -0.1207 " pathEditMode="relative" rAng="0" ptsTypes="AA">
                                      <p:cBhvr>
                                        <p:cTn id="34" dur="2000" fill="hold"/>
                                        <p:tgtEl>
                                          <p:spTgt spid="43037"/>
                                        </p:tgtEl>
                                        <p:attrNameLst>
                                          <p:attrName>ppt_x</p:attrName>
                                          <p:attrName>ppt_y</p:attrName>
                                        </p:attrNameLst>
                                      </p:cBhvr>
                                      <p:rCtr x="990" y="-6035"/>
                                    </p:animMotion>
                                  </p:childTnLst>
                                </p:cTn>
                              </p:par>
                              <p:par>
                                <p:cTn id="35" presetID="63" presetClass="path" presetSubtype="0" accel="50000" decel="50000" fill="hold" grpId="0" nodeType="withEffect">
                                  <p:stCondLst>
                                    <p:cond delay="0"/>
                                  </p:stCondLst>
                                  <p:childTnLst>
                                    <p:animMotion origin="layout" path="M 3.88889E-6 -1.84971E-6 L 0.00781 -0.04185 " pathEditMode="relative" rAng="0" ptsTypes="AA">
                                      <p:cBhvr>
                                        <p:cTn id="36" dur="2000" fill="hold"/>
                                        <p:tgtEl>
                                          <p:spTgt spid="43018"/>
                                        </p:tgtEl>
                                        <p:attrNameLst>
                                          <p:attrName>ppt_x</p:attrName>
                                          <p:attrName>ppt_y</p:attrName>
                                        </p:attrNameLst>
                                      </p:cBhvr>
                                      <p:rCtr x="382" y="-2104"/>
                                    </p:animMotion>
                                  </p:childTnLst>
                                </p:cTn>
                              </p:par>
                            </p:childTnLst>
                          </p:cTn>
                        </p:par>
                        <p:par>
                          <p:cTn id="37" fill="hold" nodeType="afterGroup">
                            <p:stCondLst>
                              <p:cond delay="4000"/>
                            </p:stCondLst>
                            <p:childTnLst>
                              <p:par>
                                <p:cTn id="38" presetID="63" presetClass="path" presetSubtype="0" accel="50000" decel="50000" fill="hold" grpId="0" nodeType="afterEffect">
                                  <p:stCondLst>
                                    <p:cond delay="0"/>
                                  </p:stCondLst>
                                  <p:childTnLst>
                                    <p:animMotion origin="layout" path="M 2.22222E-6 3.12139E-6 L 0.06302 -0.03145 " pathEditMode="relative" rAng="0" ptsTypes="AA">
                                      <p:cBhvr>
                                        <p:cTn id="39" dur="2000" fill="hold"/>
                                        <p:tgtEl>
                                          <p:spTgt spid="43031"/>
                                        </p:tgtEl>
                                        <p:attrNameLst>
                                          <p:attrName>ppt_x</p:attrName>
                                          <p:attrName>ppt_y</p:attrName>
                                        </p:attrNameLst>
                                      </p:cBhvr>
                                      <p:rCtr x="3142" y="-1572"/>
                                    </p:animMotion>
                                  </p:childTnLst>
                                </p:cTn>
                              </p:par>
                              <p:par>
                                <p:cTn id="40" presetID="63" presetClass="path" presetSubtype="0" accel="50000" decel="50000" fill="hold" grpId="1" nodeType="withEffect">
                                  <p:stCondLst>
                                    <p:cond delay="0"/>
                                  </p:stCondLst>
                                  <p:childTnLst>
                                    <p:animMotion origin="layout" path="M 0.01997 -0.12037 L 0.09618 -0.22616 " pathEditMode="relative" rAng="0" ptsTypes="AA">
                                      <p:cBhvr>
                                        <p:cTn id="41" dur="2000" fill="hold"/>
                                        <p:tgtEl>
                                          <p:spTgt spid="43037"/>
                                        </p:tgtEl>
                                        <p:attrNameLst>
                                          <p:attrName>ppt_x</p:attrName>
                                          <p:attrName>ppt_y</p:attrName>
                                        </p:attrNameLst>
                                      </p:cBhvr>
                                      <p:rCtr x="3802" y="-5301"/>
                                    </p:animMotion>
                                  </p:childTnLst>
                                </p:cTn>
                              </p:par>
                              <p:par>
                                <p:cTn id="42" presetID="63" presetClass="path" presetSubtype="0" accel="50000" decel="50000" fill="hold" grpId="0" nodeType="withEffect">
                                  <p:stCondLst>
                                    <p:cond delay="0"/>
                                  </p:stCondLst>
                                  <p:childTnLst>
                                    <p:animMotion origin="layout" path="M -4.72222E-6 -1.96532E-6 L 0.04723 -0.05248 " pathEditMode="relative" rAng="0" ptsTypes="AA">
                                      <p:cBhvr>
                                        <p:cTn id="43" dur="2000" fill="hold"/>
                                        <p:tgtEl>
                                          <p:spTgt spid="43013"/>
                                        </p:tgtEl>
                                        <p:attrNameLst>
                                          <p:attrName>ppt_x</p:attrName>
                                          <p:attrName>ppt_y</p:attrName>
                                        </p:attrNameLst>
                                      </p:cBhvr>
                                      <p:rCtr x="2361" y="-2636"/>
                                    </p:animMotion>
                                  </p:childTnLst>
                                </p:cTn>
                              </p:par>
                              <p:par>
                                <p:cTn id="44" presetID="63" presetClass="path" presetSubtype="0" accel="50000" decel="50000" fill="hold" grpId="0" nodeType="withEffect">
                                  <p:stCondLst>
                                    <p:cond delay="0"/>
                                  </p:stCondLst>
                                  <p:childTnLst>
                                    <p:animMotion origin="layout" path="M 1.94444E-6 -5.78035E-7 L 0.06302 -0.0504 " pathEditMode="relative" rAng="0" ptsTypes="AA">
                                      <p:cBhvr>
                                        <p:cTn id="45" dur="2000" fill="hold"/>
                                        <p:tgtEl>
                                          <p:spTgt spid="43033"/>
                                        </p:tgtEl>
                                        <p:attrNameLst>
                                          <p:attrName>ppt_x</p:attrName>
                                          <p:attrName>ppt_y</p:attrName>
                                        </p:attrNameLst>
                                      </p:cBhvr>
                                      <p:rCtr x="3142" y="-2520"/>
                                    </p:animMotion>
                                  </p:childTnLst>
                                </p:cTn>
                              </p:par>
                              <p:par>
                                <p:cTn id="46" presetID="64" presetClass="path" presetSubtype="0" accel="50000" decel="50000" fill="hold" grpId="0" nodeType="withEffect">
                                  <p:stCondLst>
                                    <p:cond delay="0"/>
                                  </p:stCondLst>
                                  <p:childTnLst>
                                    <p:animMotion origin="layout" path="M -4.16667E-6 -1.21387E-6 L 0.0474 -0.05225 " pathEditMode="relative" rAng="0" ptsTypes="AA">
                                      <p:cBhvr>
                                        <p:cTn id="47" dur="2000" fill="hold"/>
                                        <p:tgtEl>
                                          <p:spTgt spid="43015"/>
                                        </p:tgtEl>
                                        <p:attrNameLst>
                                          <p:attrName>ppt_x</p:attrName>
                                          <p:attrName>ppt_y</p:attrName>
                                        </p:attrNameLst>
                                      </p:cBhvr>
                                      <p:rCtr x="2361" y="-2613"/>
                                    </p:animMotion>
                                  </p:childTnLst>
                                </p:cTn>
                              </p:par>
                            </p:childTnLst>
                          </p:cTn>
                        </p:par>
                        <p:par>
                          <p:cTn id="48" fill="hold" nodeType="afterGroup">
                            <p:stCondLst>
                              <p:cond delay="6000"/>
                            </p:stCondLst>
                            <p:childTnLst>
                              <p:par>
                                <p:cTn id="49" presetID="1" presetClass="entr" presetSubtype="0" fill="hold" grpId="0" nodeType="afterEffect">
                                  <p:stCondLst>
                                    <p:cond delay="0"/>
                                  </p:stCondLst>
                                  <p:childTnLst>
                                    <p:set>
                                      <p:cBhvr>
                                        <p:cTn id="50" dur="1" fill="hold">
                                          <p:stCondLst>
                                            <p:cond delay="0"/>
                                          </p:stCondLst>
                                        </p:cTn>
                                        <p:tgtEl>
                                          <p:spTgt spid="43040"/>
                                        </p:tgtEl>
                                        <p:attrNameLst>
                                          <p:attrName>style.visibility</p:attrName>
                                        </p:attrNameLst>
                                      </p:cBhvr>
                                      <p:to>
                                        <p:strVal val="visible"/>
                                      </p:to>
                                    </p:set>
                                  </p:childTnLst>
                                </p:cTn>
                              </p:par>
                              <p:par>
                                <p:cTn id="51" presetID="35" presetClass="emph" presetSubtype="0" repeatCount="2000" fill="hold" grpId="1" nodeType="withEffect">
                                  <p:stCondLst>
                                    <p:cond delay="0"/>
                                  </p:stCondLst>
                                  <p:childTnLst>
                                    <p:anim calcmode="discrete" valueType="str">
                                      <p:cBhvr>
                                        <p:cTn id="52" dur="1000" fill="hold"/>
                                        <p:tgtEl>
                                          <p:spTgt spid="43040"/>
                                        </p:tgtEl>
                                        <p:attrNameLst>
                                          <p:attrName>style.visibility</p:attrName>
                                        </p:attrNameLst>
                                      </p:cBhvr>
                                      <p:tavLst>
                                        <p:tav tm="0">
                                          <p:val>
                                            <p:strVal val="hidden"/>
                                          </p:val>
                                        </p:tav>
                                        <p:tav tm="50000">
                                          <p:val>
                                            <p:strVal val="visible"/>
                                          </p:val>
                                        </p:tav>
                                      </p:tavLst>
                                    </p:anim>
                                  </p:childTnLst>
                                </p:cTn>
                              </p:par>
                            </p:childTnLst>
                          </p:cTn>
                        </p:par>
                        <p:par>
                          <p:cTn id="53" fill="hold" nodeType="afterGroup">
                            <p:stCondLst>
                              <p:cond delay="8000"/>
                            </p:stCondLst>
                            <p:childTnLst>
                              <p:par>
                                <p:cTn id="54" presetID="1" presetClass="exit" presetSubtype="0" fill="hold" grpId="2" nodeType="afterEffect">
                                  <p:stCondLst>
                                    <p:cond delay="0"/>
                                  </p:stCondLst>
                                  <p:childTnLst>
                                    <p:set>
                                      <p:cBhvr>
                                        <p:cTn id="55" dur="1" fill="hold">
                                          <p:stCondLst>
                                            <p:cond delay="0"/>
                                          </p:stCondLst>
                                        </p:cTn>
                                        <p:tgtEl>
                                          <p:spTgt spid="43040"/>
                                        </p:tgtEl>
                                        <p:attrNameLst>
                                          <p:attrName>style.visibility</p:attrName>
                                        </p:attrNameLst>
                                      </p:cBhvr>
                                      <p:to>
                                        <p:strVal val="hidden"/>
                                      </p:to>
                                    </p:set>
                                  </p:childTnLst>
                                </p:cTn>
                              </p:par>
                            </p:childTnLst>
                          </p:cTn>
                        </p:par>
                        <p:par>
                          <p:cTn id="56" fill="hold" nodeType="afterGroup">
                            <p:stCondLst>
                              <p:cond delay="8000"/>
                            </p:stCondLst>
                            <p:childTnLst>
                              <p:par>
                                <p:cTn id="57" presetID="64" presetClass="path" presetSubtype="0" accel="50000" decel="50000" fill="hold" grpId="0" nodeType="afterEffect">
                                  <p:stCondLst>
                                    <p:cond delay="0"/>
                                  </p:stCondLst>
                                  <p:childTnLst>
                                    <p:animMotion origin="layout" path="M 3.05556E-6 2.60116E-6 L 0.07882 -0.0733 " pathEditMode="relative" rAng="0" ptsTypes="AA">
                                      <p:cBhvr>
                                        <p:cTn id="58" dur="2000" fill="hold"/>
                                        <p:tgtEl>
                                          <p:spTgt spid="43035"/>
                                        </p:tgtEl>
                                        <p:attrNameLst>
                                          <p:attrName>ppt_x</p:attrName>
                                          <p:attrName>ppt_y</p:attrName>
                                        </p:attrNameLst>
                                      </p:cBhvr>
                                      <p:rCtr x="3941" y="-3676"/>
                                    </p:animMotion>
                                  </p:childTnLst>
                                </p:cTn>
                              </p:par>
                              <p:par>
                                <p:cTn id="59" presetID="63" presetClass="path" presetSubtype="0" accel="50000" decel="50000" fill="hold" grpId="0" nodeType="withEffect">
                                  <p:stCondLst>
                                    <p:cond delay="0"/>
                                  </p:stCondLst>
                                  <p:childTnLst>
                                    <p:animMotion origin="layout" path="M -0.00174 2.59259E-6 L 0.02986 -0.0419 " pathEditMode="relative" rAng="0" ptsTypes="AA">
                                      <p:cBhvr>
                                        <p:cTn id="60" dur="2000" fill="hold"/>
                                        <p:tgtEl>
                                          <p:spTgt spid="43030"/>
                                        </p:tgtEl>
                                        <p:attrNameLst>
                                          <p:attrName>ppt_x</p:attrName>
                                          <p:attrName>ppt_y</p:attrName>
                                        </p:attrNameLst>
                                      </p:cBhvr>
                                      <p:rCtr x="1580" y="-2106"/>
                                    </p:animMotion>
                                  </p:childTnLst>
                                </p:cTn>
                              </p:par>
                              <p:par>
                                <p:cTn id="61" presetID="42" presetClass="path" presetSubtype="0" accel="50000" decel="50000" fill="hold" grpId="2" nodeType="withEffect">
                                  <p:stCondLst>
                                    <p:cond delay="0"/>
                                  </p:stCondLst>
                                  <p:childTnLst>
                                    <p:animMotion origin="layout" path="M 0.09601 -0.22592 L 0.22795 -0.0868 " pathEditMode="relative" rAng="0" ptsTypes="AA">
                                      <p:cBhvr>
                                        <p:cTn id="62" dur="2000" fill="hold"/>
                                        <p:tgtEl>
                                          <p:spTgt spid="43037"/>
                                        </p:tgtEl>
                                        <p:attrNameLst>
                                          <p:attrName>ppt_x</p:attrName>
                                          <p:attrName>ppt_y</p:attrName>
                                        </p:attrNameLst>
                                      </p:cBhvr>
                                      <p:rCtr x="6597" y="6944"/>
                                    </p:animMotion>
                                  </p:childTnLst>
                                </p:cTn>
                              </p:par>
                            </p:childTnLst>
                          </p:cTn>
                        </p:par>
                        <p:par>
                          <p:cTn id="63" fill="hold" nodeType="afterGroup">
                            <p:stCondLst>
                              <p:cond delay="10000"/>
                            </p:stCondLst>
                            <p:childTnLst>
                              <p:par>
                                <p:cTn id="64" presetID="63" presetClass="path" presetSubtype="0" accel="50000" decel="50000" fill="hold" grpId="1" nodeType="afterEffect">
                                  <p:stCondLst>
                                    <p:cond delay="0"/>
                                  </p:stCondLst>
                                  <p:childTnLst>
                                    <p:animMotion origin="layout" path="M 0.07899 -0.07338 L 0.1901 -0.11713 " pathEditMode="relative" rAng="0" ptsTypes="AA">
                                      <p:cBhvr>
                                        <p:cTn id="65" dur="2000" fill="hold"/>
                                        <p:tgtEl>
                                          <p:spTgt spid="43035"/>
                                        </p:tgtEl>
                                        <p:attrNameLst>
                                          <p:attrName>ppt_x</p:attrName>
                                          <p:attrName>ppt_y</p:attrName>
                                        </p:attrNameLst>
                                      </p:cBhvr>
                                      <p:rCtr x="5556" y="-2199"/>
                                    </p:animMotion>
                                  </p:childTnLst>
                                </p:cTn>
                              </p:par>
                              <p:par>
                                <p:cTn id="66" presetID="63" presetClass="path" presetSubtype="0" accel="50000" decel="50000" fill="hold" grpId="3" nodeType="withEffect">
                                  <p:stCondLst>
                                    <p:cond delay="0"/>
                                  </p:stCondLst>
                                  <p:childTnLst>
                                    <p:animMotion origin="layout" path="M 0.22778 -0.08704 L 0.3342 -0.13125 " pathEditMode="relative" rAng="0" ptsTypes="AA">
                                      <p:cBhvr>
                                        <p:cTn id="67" dur="2000" fill="hold"/>
                                        <p:tgtEl>
                                          <p:spTgt spid="43037"/>
                                        </p:tgtEl>
                                        <p:attrNameLst>
                                          <p:attrName>ppt_x</p:attrName>
                                          <p:attrName>ppt_y</p:attrName>
                                        </p:attrNameLst>
                                      </p:cBhvr>
                                      <p:rCtr x="5313" y="-2222"/>
                                    </p:animMotion>
                                  </p:childTnLst>
                                </p:cTn>
                              </p:par>
                              <p:par>
                                <p:cTn id="68" presetID="64" presetClass="path" presetSubtype="0" accel="50000" decel="50000" fill="hold" grpId="1" nodeType="withEffect">
                                  <p:stCondLst>
                                    <p:cond delay="0"/>
                                  </p:stCondLst>
                                  <p:childTnLst>
                                    <p:animMotion origin="layout" path="M 0.03003 -0.04144 L 0.07916 -0.07732 " pathEditMode="relative" rAng="0" ptsTypes="AA">
                                      <p:cBhvr>
                                        <p:cTn id="69" dur="2000" fill="hold"/>
                                        <p:tgtEl>
                                          <p:spTgt spid="43030"/>
                                        </p:tgtEl>
                                        <p:attrNameLst>
                                          <p:attrName>ppt_x</p:attrName>
                                          <p:attrName>ppt_y</p:attrName>
                                        </p:attrNameLst>
                                      </p:cBhvr>
                                      <p:rCtr x="2448" y="-1806"/>
                                    </p:animMotion>
                                  </p:childTnLst>
                                </p:cTn>
                              </p:par>
                            </p:childTnLst>
                          </p:cTn>
                        </p:par>
                        <p:par>
                          <p:cTn id="70" fill="hold" nodeType="afterGroup">
                            <p:stCondLst>
                              <p:cond delay="12000"/>
                            </p:stCondLst>
                            <p:childTnLst>
                              <p:par>
                                <p:cTn id="71" presetID="1" presetClass="entr" presetSubtype="0" fill="hold" nodeType="afterEffect">
                                  <p:stCondLst>
                                    <p:cond delay="1000"/>
                                  </p:stCondLst>
                                  <p:childTnLst>
                                    <p:set>
                                      <p:cBhvr>
                                        <p:cTn id="72" dur="1" fill="hold">
                                          <p:stCondLst>
                                            <p:cond delay="0"/>
                                          </p:stCondLst>
                                        </p:cTn>
                                        <p:tgtEl>
                                          <p:spTgt spid="43019"/>
                                        </p:tgtEl>
                                        <p:attrNameLst>
                                          <p:attrName>style.visibility</p:attrName>
                                        </p:attrNameLst>
                                      </p:cBhvr>
                                      <p:to>
                                        <p:strVal val="visible"/>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43038"/>
                                        </p:tgtEl>
                                        <p:attrNameLst>
                                          <p:attrName>style.visibility</p:attrName>
                                        </p:attrNameLst>
                                      </p:cBhvr>
                                      <p:to>
                                        <p:strVal val="visible"/>
                                      </p:to>
                                    </p:set>
                                  </p:childTnLst>
                                </p:cTn>
                              </p:par>
                              <p:par>
                                <p:cTn id="77" presetID="1" presetClass="exit" presetSubtype="0" fill="hold" nodeType="withEffect">
                                  <p:stCondLst>
                                    <p:cond delay="0"/>
                                  </p:stCondLst>
                                  <p:childTnLst>
                                    <p:set>
                                      <p:cBhvr>
                                        <p:cTn id="78" dur="1" fill="hold">
                                          <p:stCondLst>
                                            <p:cond delay="0"/>
                                          </p:stCondLst>
                                        </p:cTn>
                                        <p:tgtEl>
                                          <p:spTgt spid="43019"/>
                                        </p:tgtEl>
                                        <p:attrNameLst>
                                          <p:attrName>style.visibility</p:attrName>
                                        </p:attrNameLst>
                                      </p:cBhvr>
                                      <p:to>
                                        <p:strVal val="hidden"/>
                                      </p:to>
                                    </p:set>
                                  </p:childTnLst>
                                </p:cTn>
                              </p:par>
                            </p:childTnLst>
                          </p:cTn>
                        </p:par>
                        <p:par>
                          <p:cTn id="79" fill="hold" nodeType="afterGroup">
                            <p:stCondLst>
                              <p:cond delay="0"/>
                            </p:stCondLst>
                            <p:childTnLst>
                              <p:par>
                                <p:cTn id="80" presetID="1" presetClass="entr" presetSubtype="0" fill="hold" nodeType="afterEffect">
                                  <p:stCondLst>
                                    <p:cond delay="5000"/>
                                  </p:stCondLst>
                                  <p:childTnLst>
                                    <p:set>
                                      <p:cBhvr>
                                        <p:cTn id="81" dur="1" fill="hold">
                                          <p:stCondLst>
                                            <p:cond delay="0"/>
                                          </p:stCondLst>
                                        </p:cTn>
                                        <p:tgtEl>
                                          <p:spTgt spid="43019"/>
                                        </p:tgtEl>
                                        <p:attrNameLst>
                                          <p:attrName>style.visibility</p:attrName>
                                        </p:attrNameLst>
                                      </p:cBhvr>
                                      <p:to>
                                        <p:strVal val="visible"/>
                                      </p:to>
                                    </p:set>
                                  </p:childTnLst>
                                </p:cTn>
                              </p:par>
                            </p:childTnLst>
                          </p:cTn>
                        </p:par>
                      </p:childTnLst>
                    </p:cTn>
                  </p:par>
                  <p:par>
                    <p:cTn id="82" fill="hold" nodeType="clickPar">
                      <p:stCondLst>
                        <p:cond delay="indefinite"/>
                      </p:stCondLst>
                      <p:childTnLst>
                        <p:par>
                          <p:cTn id="83" fill="hold" nodeType="withGroup">
                            <p:stCondLst>
                              <p:cond delay="0"/>
                            </p:stCondLst>
                            <p:childTnLst>
                              <p:par>
                                <p:cTn id="84" presetID="35" presetClass="path" presetSubtype="0" accel="50000" decel="50000" fill="hold" grpId="2" nodeType="clickEffect">
                                  <p:stCondLst>
                                    <p:cond delay="0"/>
                                  </p:stCondLst>
                                  <p:childTnLst>
                                    <p:animMotion origin="layout" path="M 0.18975 -0.1169 L 0.16076 -0.13658 L 0.1368 -0.14352 L 0.11093 -0.13773 " pathEditMode="relative" rAng="0" ptsTypes="AAAA">
                                      <p:cBhvr>
                                        <p:cTn id="85" dur="2000" fill="hold"/>
                                        <p:tgtEl>
                                          <p:spTgt spid="43035"/>
                                        </p:tgtEl>
                                        <p:attrNameLst>
                                          <p:attrName>ppt_x</p:attrName>
                                          <p:attrName>ppt_y</p:attrName>
                                        </p:attrNameLst>
                                      </p:cBhvr>
                                      <p:rCtr x="-3941" y="-1343"/>
                                    </p:animMotion>
                                  </p:childTnLst>
                                </p:cTn>
                              </p:par>
                              <p:par>
                                <p:cTn id="86" presetID="1" presetClass="exit" presetSubtype="0" fill="hold" nodeType="withEffect">
                                  <p:stCondLst>
                                    <p:cond delay="0"/>
                                  </p:stCondLst>
                                  <p:childTnLst>
                                    <p:set>
                                      <p:cBhvr>
                                        <p:cTn id="87" dur="1" fill="hold">
                                          <p:stCondLst>
                                            <p:cond delay="0"/>
                                          </p:stCondLst>
                                        </p:cTn>
                                        <p:tgtEl>
                                          <p:spTgt spid="43019"/>
                                        </p:tgtEl>
                                        <p:attrNameLst>
                                          <p:attrName>style.visibility</p:attrName>
                                        </p:attrNameLst>
                                      </p:cBhvr>
                                      <p:to>
                                        <p:strVal val="hidden"/>
                                      </p:to>
                                    </p:set>
                                  </p:childTnLst>
                                </p:cTn>
                              </p:par>
                              <p:par>
                                <p:cTn id="88" presetID="63" presetClass="path" presetSubtype="0" accel="50000" decel="50000" fill="hold" grpId="2" nodeType="withEffect">
                                  <p:stCondLst>
                                    <p:cond delay="0"/>
                                  </p:stCondLst>
                                  <p:childTnLst>
                                    <p:animMotion origin="layout" path="M 0.07899 -0.07732 L 0.08472 -0.10255 L 0.10764 -0.11158 L 0.13437 -0.11366 " pathEditMode="relative" rAng="0" ptsTypes="AAAA">
                                      <p:cBhvr>
                                        <p:cTn id="89" dur="2000" fill="hold"/>
                                        <p:tgtEl>
                                          <p:spTgt spid="43030"/>
                                        </p:tgtEl>
                                        <p:attrNameLst>
                                          <p:attrName>ppt_x</p:attrName>
                                          <p:attrName>ppt_y</p:attrName>
                                        </p:attrNameLst>
                                      </p:cBhvr>
                                      <p:rCtr x="2760" y="-1829"/>
                                    </p:animMotion>
                                  </p:childTnLst>
                                </p:cTn>
                              </p:par>
                            </p:childTnLst>
                          </p:cTn>
                        </p:par>
                        <p:par>
                          <p:cTn id="90" fill="hold" nodeType="afterGroup">
                            <p:stCondLst>
                              <p:cond delay="2000"/>
                            </p:stCondLst>
                            <p:childTnLst>
                              <p:par>
                                <p:cTn id="91" presetID="63" presetClass="path" presetSubtype="0" accel="50000" decel="50000" fill="hold" grpId="0" nodeType="afterEffect">
                                  <p:stCondLst>
                                    <p:cond delay="0"/>
                                  </p:stCondLst>
                                  <p:childTnLst>
                                    <p:animMotion origin="layout" path="M -0.00017 0.0 L 0.13368 -0.0838 " pathEditMode="relative" rAng="0" ptsTypes="AA">
                                      <p:cBhvr>
                                        <p:cTn id="92" dur="2000" fill="hold"/>
                                        <p:tgtEl>
                                          <p:spTgt spid="43014"/>
                                        </p:tgtEl>
                                        <p:attrNameLst>
                                          <p:attrName>ppt_x</p:attrName>
                                          <p:attrName>ppt_y</p:attrName>
                                        </p:attrNameLst>
                                      </p:cBhvr>
                                      <p:rCtr x="6684" y="-4190"/>
                                    </p:animMotion>
                                  </p:childTnLst>
                                </p:cTn>
                              </p:par>
                              <p:par>
                                <p:cTn id="93" presetID="35" presetClass="path" presetSubtype="0" accel="50000" decel="50000" fill="hold" grpId="4" nodeType="withEffect">
                                  <p:stCondLst>
                                    <p:cond delay="0"/>
                                  </p:stCondLst>
                                  <p:childTnLst>
                                    <p:animMotion origin="layout" path="M 0.3342 -0.13125 L 0.23559 0.03611 " pathEditMode="relative" rAng="0" ptsTypes="AA">
                                      <p:cBhvr>
                                        <p:cTn id="94" dur="2000" fill="hold"/>
                                        <p:tgtEl>
                                          <p:spTgt spid="43037"/>
                                        </p:tgtEl>
                                        <p:attrNameLst>
                                          <p:attrName>ppt_x</p:attrName>
                                          <p:attrName>ppt_y</p:attrName>
                                        </p:attrNameLst>
                                      </p:cBhvr>
                                      <p:rCtr x="-4931" y="8356"/>
                                    </p:animMotion>
                                  </p:childTnLst>
                                </p:cTn>
                              </p:par>
                              <p:par>
                                <p:cTn id="95" presetID="63" presetClass="path" presetSubtype="0" accel="50000" decel="50000" fill="hold" grpId="0" nodeType="withEffect">
                                  <p:stCondLst>
                                    <p:cond delay="0"/>
                                  </p:stCondLst>
                                  <p:childTnLst>
                                    <p:animMotion origin="layout" path="M 1.11111E-6 1.85185E-6 L 0.16545 -0.07338 " pathEditMode="relative" rAng="0" ptsTypes="AA">
                                      <p:cBhvr>
                                        <p:cTn id="96" dur="2000" fill="hold"/>
                                        <p:tgtEl>
                                          <p:spTgt spid="43032"/>
                                        </p:tgtEl>
                                        <p:attrNameLst>
                                          <p:attrName>ppt_x</p:attrName>
                                          <p:attrName>ppt_y</p:attrName>
                                        </p:attrNameLst>
                                      </p:cBhvr>
                                      <p:rCtr x="8264" y="-3681"/>
                                    </p:animMotion>
                                  </p:childTnLst>
                                </p:cTn>
                              </p:par>
                            </p:childTnLst>
                          </p:cTn>
                        </p:par>
                        <p:par>
                          <p:cTn id="97" fill="hold" nodeType="afterGroup">
                            <p:stCondLst>
                              <p:cond delay="4000"/>
                            </p:stCondLst>
                            <p:childTnLst>
                              <p:par>
                                <p:cTn id="98" presetID="42" presetClass="path" presetSubtype="0" accel="50000" decel="50000" fill="hold" grpId="1" nodeType="afterEffect">
                                  <p:stCondLst>
                                    <p:cond delay="0"/>
                                  </p:stCondLst>
                                  <p:childTnLst>
                                    <p:animMotion origin="layout" path="M 0.04705 -0.05208 L 0.03299 0.11713 " pathEditMode="relative" rAng="0" ptsTypes="AA">
                                      <p:cBhvr>
                                        <p:cTn id="99" dur="2000" fill="hold"/>
                                        <p:tgtEl>
                                          <p:spTgt spid="43013"/>
                                        </p:tgtEl>
                                        <p:attrNameLst>
                                          <p:attrName>ppt_x</p:attrName>
                                          <p:attrName>ppt_y</p:attrName>
                                        </p:attrNameLst>
                                      </p:cBhvr>
                                      <p:rCtr x="-712" y="8449"/>
                                    </p:animMotion>
                                  </p:childTnLst>
                                </p:cTn>
                              </p:par>
                              <p:par>
                                <p:cTn id="100" presetID="64" presetClass="path" presetSubtype="0" accel="50000" decel="50000" fill="hold" grpId="5" nodeType="withEffect">
                                  <p:stCondLst>
                                    <p:cond delay="0"/>
                                  </p:stCondLst>
                                  <p:childTnLst>
                                    <p:animMotion origin="layout" path="M 0.23559 0.03588 L 0.11302 -0.02708 " pathEditMode="relative" rAng="0" ptsTypes="AA">
                                      <p:cBhvr>
                                        <p:cTn id="101" dur="2000" fill="hold"/>
                                        <p:tgtEl>
                                          <p:spTgt spid="43037"/>
                                        </p:tgtEl>
                                        <p:attrNameLst>
                                          <p:attrName>ppt_x</p:attrName>
                                          <p:attrName>ppt_y</p:attrName>
                                        </p:attrNameLst>
                                      </p:cBhvr>
                                      <p:rCtr x="-6128" y="-3148"/>
                                    </p:animMotion>
                                  </p:childTnLst>
                                </p:cTn>
                              </p:par>
                              <p:par>
                                <p:cTn id="102" presetID="42" presetClass="path" presetSubtype="0" accel="50000" decel="50000" fill="hold" grpId="1" nodeType="withEffect">
                                  <p:stCondLst>
                                    <p:cond delay="0"/>
                                  </p:stCondLst>
                                  <p:childTnLst>
                                    <p:animMotion origin="layout" path="M 0.06302 -0.03125 L 0.07882 0.1169 " pathEditMode="relative" rAng="0" ptsTypes="AA">
                                      <p:cBhvr>
                                        <p:cTn id="103" dur="2000" fill="hold"/>
                                        <p:tgtEl>
                                          <p:spTgt spid="43031"/>
                                        </p:tgtEl>
                                        <p:attrNameLst>
                                          <p:attrName>ppt_x</p:attrName>
                                          <p:attrName>ppt_y</p:attrName>
                                        </p:attrNameLst>
                                      </p:cBhvr>
                                      <p:rCtr x="781" y="7407"/>
                                    </p:animMotion>
                                  </p:childTnLst>
                                </p:cTn>
                              </p:par>
                              <p:par>
                                <p:cTn id="104" presetID="64" presetClass="path" presetSubtype="0" accel="50000" decel="50000" fill="hold" grpId="1" nodeType="withEffect">
                                  <p:stCondLst>
                                    <p:cond delay="0"/>
                                  </p:stCondLst>
                                  <p:childTnLst>
                                    <p:animMotion origin="layout" path="M 0.00781 -0.03588 L -0.03143 -0.17847 " pathEditMode="relative" rAng="0" ptsTypes="AA">
                                      <p:cBhvr>
                                        <p:cTn id="105" dur="2000" fill="hold"/>
                                        <p:tgtEl>
                                          <p:spTgt spid="43018"/>
                                        </p:tgtEl>
                                        <p:attrNameLst>
                                          <p:attrName>ppt_x</p:attrName>
                                          <p:attrName>ppt_y</p:attrName>
                                        </p:attrNameLst>
                                      </p:cBhvr>
                                      <p:rCtr x="-1962" y="-7130"/>
                                    </p:animMotion>
                                  </p:childTnLst>
                                </p:cTn>
                              </p:par>
                              <p:par>
                                <p:cTn id="106" presetID="63" presetClass="path" presetSubtype="0" accel="50000" decel="50000" fill="hold" grpId="1" nodeType="withEffect">
                                  <p:stCondLst>
                                    <p:cond delay="0"/>
                                  </p:stCondLst>
                                  <p:childTnLst>
                                    <p:animMotion origin="layout" path="M 0.03923 -0.04166 L 0.05104 -0.08703 " pathEditMode="relative" rAng="0" ptsTypes="AA">
                                      <p:cBhvr>
                                        <p:cTn id="107" dur="2000" fill="hold"/>
                                        <p:tgtEl>
                                          <p:spTgt spid="43034"/>
                                        </p:tgtEl>
                                        <p:attrNameLst>
                                          <p:attrName>ppt_x</p:attrName>
                                          <p:attrName>ppt_y</p:attrName>
                                        </p:attrNameLst>
                                      </p:cBhvr>
                                      <p:rCtr x="590" y="-2269"/>
                                    </p:animMotion>
                                  </p:childTnLst>
                                </p:cTn>
                              </p:par>
                            </p:childTnLst>
                          </p:cTn>
                        </p:par>
                        <p:par>
                          <p:cTn id="108" fill="hold" nodeType="afterGroup">
                            <p:stCondLst>
                              <p:cond delay="6000"/>
                            </p:stCondLst>
                            <p:childTnLst>
                              <p:par>
                                <p:cTn id="109" presetID="42" presetClass="path" presetSubtype="0" accel="50000" decel="50000" fill="hold" grpId="0" nodeType="afterEffect">
                                  <p:stCondLst>
                                    <p:cond delay="0"/>
                                  </p:stCondLst>
                                  <p:childTnLst>
                                    <p:animMotion origin="layout" path="M 1.11111E-6 -2.22222E-6 L 0.00017 0.12593 " pathEditMode="relative" rAng="0" ptsTypes="AA">
                                      <p:cBhvr>
                                        <p:cTn id="110" dur="2000" fill="hold"/>
                                        <p:tgtEl>
                                          <p:spTgt spid="43017"/>
                                        </p:tgtEl>
                                        <p:attrNameLst>
                                          <p:attrName>ppt_x</p:attrName>
                                          <p:attrName>ppt_y</p:attrName>
                                        </p:attrNameLst>
                                      </p:cBhvr>
                                      <p:rCtr x="0" y="6296"/>
                                    </p:animMotion>
                                  </p:childTnLst>
                                </p:cTn>
                              </p:par>
                              <p:par>
                                <p:cTn id="111" presetID="42" presetClass="path" presetSubtype="0" accel="50000" decel="50000" fill="hold" grpId="0" nodeType="withEffect">
                                  <p:stCondLst>
                                    <p:cond delay="0"/>
                                  </p:stCondLst>
                                  <p:childTnLst>
                                    <p:animMotion origin="layout" path="M 3.33333E-6 -2.22222E-6 L 0.00798 0.09445 " pathEditMode="relative" rAng="0" ptsTypes="AA">
                                      <p:cBhvr>
                                        <p:cTn id="112" dur="2000" fill="hold"/>
                                        <p:tgtEl>
                                          <p:spTgt spid="43021"/>
                                        </p:tgtEl>
                                        <p:attrNameLst>
                                          <p:attrName>ppt_x</p:attrName>
                                          <p:attrName>ppt_y</p:attrName>
                                        </p:attrNameLst>
                                      </p:cBhvr>
                                      <p:rCtr x="399" y="4722"/>
                                    </p:animMotion>
                                  </p:childTnLst>
                                </p:cTn>
                              </p:par>
                            </p:childTnLst>
                          </p:cTn>
                        </p:par>
                        <p:par>
                          <p:cTn id="113" fill="hold" nodeType="afterGroup">
                            <p:stCondLst>
                              <p:cond delay="8000"/>
                            </p:stCondLst>
                            <p:childTnLst>
                              <p:par>
                                <p:cTn id="114" presetID="1" presetClass="entr" presetSubtype="0" fill="hold" nodeType="afterEffect">
                                  <p:stCondLst>
                                    <p:cond delay="1000"/>
                                  </p:stCondLst>
                                  <p:childTnLst>
                                    <p:set>
                                      <p:cBhvr>
                                        <p:cTn id="115" dur="1" fill="hold">
                                          <p:stCondLst>
                                            <p:cond delay="0"/>
                                          </p:stCondLst>
                                        </p:cTn>
                                        <p:tgtEl>
                                          <p:spTgt spid="430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3" grpId="0" animBg="1"/>
      <p:bldP spid="43013" grpId="1" animBg="1"/>
      <p:bldP spid="43014" grpId="0" animBg="1"/>
      <p:bldP spid="43015" grpId="0" animBg="1"/>
      <p:bldP spid="43017" grpId="0" animBg="1"/>
      <p:bldP spid="43018" grpId="0" animBg="1"/>
      <p:bldP spid="43018" grpId="1" animBg="1"/>
      <p:bldP spid="43020" grpId="0" animBg="1"/>
      <p:bldP spid="43021" grpId="0" animBg="1"/>
      <p:bldP spid="43030" grpId="0" animBg="1"/>
      <p:bldP spid="43030" grpId="1" animBg="1"/>
      <p:bldP spid="43030" grpId="2" animBg="1"/>
      <p:bldP spid="43031" grpId="0" animBg="1"/>
      <p:bldP spid="43031" grpId="1" animBg="1"/>
      <p:bldP spid="43032" grpId="0" animBg="1"/>
      <p:bldP spid="43033" grpId="0" animBg="1"/>
      <p:bldP spid="43034" grpId="0" animBg="1"/>
      <p:bldP spid="43034" grpId="1" animBg="1"/>
      <p:bldP spid="43035" grpId="0" animBg="1"/>
      <p:bldP spid="43035" grpId="1" animBg="1"/>
      <p:bldP spid="43035" grpId="2" animBg="1"/>
      <p:bldP spid="43037" grpId="0" animBg="1"/>
      <p:bldP spid="43037" grpId="1" animBg="1"/>
      <p:bldP spid="43037" grpId="2" animBg="1"/>
      <p:bldP spid="43037" grpId="3" animBg="1"/>
      <p:bldP spid="43037" grpId="4" animBg="1"/>
      <p:bldP spid="43037" grpId="5" animBg="1"/>
      <p:bldP spid="43038" grpId="0" animBg="1"/>
      <p:bldP spid="43039" grpId="0" animBg="1"/>
      <p:bldP spid="43039" grpId="1" animBg="1"/>
      <p:bldP spid="43039" grpId="2" animBg="1"/>
      <p:bldP spid="43040" grpId="0" animBg="1"/>
      <p:bldP spid="43040" grpId="1" animBg="1"/>
      <p:bldP spid="43040" grpId="2" animBg="1"/>
      <p:bldP spid="4303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ChangeArrowheads="1"/>
          </p:cNvSpPr>
          <p:nvPr/>
        </p:nvSpPr>
        <p:spPr bwMode="auto">
          <a:xfrm>
            <a:off x="5003800" y="2708275"/>
            <a:ext cx="3816350" cy="3457575"/>
          </a:xfrm>
          <a:prstGeom prst="rect">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35" name="AutoShape 3"/>
          <p:cNvSpPr>
            <a:spLocks noChangeArrowheads="1"/>
          </p:cNvSpPr>
          <p:nvPr/>
        </p:nvSpPr>
        <p:spPr bwMode="auto">
          <a:xfrm rot="5400000">
            <a:off x="6444457" y="1845469"/>
            <a:ext cx="863600" cy="2592387"/>
          </a:xfrm>
          <a:prstGeom prst="flowChartDelay">
            <a:avLst/>
          </a:prstGeom>
          <a:solidFill>
            <a:srgbClr val="C0C0C0"/>
          </a:solidFill>
          <a:ln w="31750">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36" name="Rectangle 4"/>
          <p:cNvSpPr>
            <a:spLocks noChangeArrowheads="1"/>
          </p:cNvSpPr>
          <p:nvPr/>
        </p:nvSpPr>
        <p:spPr bwMode="auto">
          <a:xfrm>
            <a:off x="6516688" y="2420938"/>
            <a:ext cx="647700" cy="287337"/>
          </a:xfrm>
          <a:prstGeom prst="rect">
            <a:avLst/>
          </a:prstGeom>
          <a:noFill/>
          <a:ln w="31750">
            <a:solidFill>
              <a:srgbClr val="FFFF00"/>
            </a:solidFill>
            <a:miter lim="800000"/>
            <a:headEnd/>
            <a:tailEnd/>
          </a:ln>
          <a:effectLst/>
          <a:extLst>
            <a:ext uri="{909E8E84-426E-40DD-AFC4-6F175D3DCCD1}">
              <a14:hiddenFill xmlns:a14="http://schemas.microsoft.com/office/drawing/2010/main">
                <a:solidFill>
                  <a:schemeClr val="accent1">
                    <a:alpha val="99001"/>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37" name="Oval 5"/>
          <p:cNvSpPr>
            <a:spLocks noChangeArrowheads="1"/>
          </p:cNvSpPr>
          <p:nvPr/>
        </p:nvSpPr>
        <p:spPr bwMode="auto">
          <a:xfrm>
            <a:off x="6661150" y="3357563"/>
            <a:ext cx="142875" cy="144462"/>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38" name="Oval 6"/>
          <p:cNvSpPr>
            <a:spLocks noChangeArrowheads="1"/>
          </p:cNvSpPr>
          <p:nvPr/>
        </p:nvSpPr>
        <p:spPr bwMode="auto">
          <a:xfrm>
            <a:off x="6950075" y="5372100"/>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39" name="Oval 7"/>
          <p:cNvSpPr>
            <a:spLocks noChangeArrowheads="1"/>
          </p:cNvSpPr>
          <p:nvPr/>
        </p:nvSpPr>
        <p:spPr bwMode="auto">
          <a:xfrm>
            <a:off x="7667625" y="3500438"/>
            <a:ext cx="142875" cy="144462"/>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40" name="AutoShape 8"/>
          <p:cNvSpPr>
            <a:spLocks noChangeArrowheads="1"/>
          </p:cNvSpPr>
          <p:nvPr/>
        </p:nvSpPr>
        <p:spPr bwMode="auto">
          <a:xfrm rot="16200000">
            <a:off x="4845845" y="3285331"/>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41" name="Oval 9"/>
          <p:cNvSpPr>
            <a:spLocks noChangeArrowheads="1"/>
          </p:cNvSpPr>
          <p:nvPr/>
        </p:nvSpPr>
        <p:spPr bwMode="auto">
          <a:xfrm>
            <a:off x="6227763" y="4581525"/>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42" name="Oval 10"/>
          <p:cNvSpPr>
            <a:spLocks noChangeArrowheads="1"/>
          </p:cNvSpPr>
          <p:nvPr/>
        </p:nvSpPr>
        <p:spPr bwMode="auto">
          <a:xfrm>
            <a:off x="6516688" y="4076700"/>
            <a:ext cx="142875" cy="144463"/>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pic>
        <p:nvPicPr>
          <p:cNvPr id="44043" name="Picture 11" descr="ball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3800" y="1628775"/>
            <a:ext cx="361950"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44" name="Rectangle 12"/>
          <p:cNvSpPr>
            <a:spLocks noChangeArrowheads="1"/>
          </p:cNvSpPr>
          <p:nvPr/>
        </p:nvSpPr>
        <p:spPr bwMode="auto">
          <a:xfrm>
            <a:off x="611188" y="1917700"/>
            <a:ext cx="3313112" cy="2016125"/>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Font typeface="Wingdings" panose="05000000000000000000" pitchFamily="2" charset="2"/>
              <a:buChar char="F"/>
            </a:pPr>
            <a:r>
              <a:rPr lang="fr-FR" altLang="fr-FR" b="1">
                <a:solidFill>
                  <a:schemeClr val="accent2"/>
                </a:solidFill>
              </a:rPr>
              <a:t> Si les équipes ont des difficultés pour marquer un point, demandez au buteur de rester derrière la cible. Il  rentrera en jeu lorsque l’équipe adverse aura marqué un point.</a:t>
            </a:r>
          </a:p>
        </p:txBody>
      </p:sp>
      <p:sp>
        <p:nvSpPr>
          <p:cNvPr id="44045" name="Oval 13"/>
          <p:cNvSpPr>
            <a:spLocks noChangeArrowheads="1"/>
          </p:cNvSpPr>
          <p:nvPr/>
        </p:nvSpPr>
        <p:spPr bwMode="auto">
          <a:xfrm>
            <a:off x="5795963" y="4581525"/>
            <a:ext cx="142875" cy="144463"/>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46" name="AutoShape 14"/>
          <p:cNvSpPr>
            <a:spLocks noChangeArrowheads="1"/>
          </p:cNvSpPr>
          <p:nvPr/>
        </p:nvSpPr>
        <p:spPr bwMode="auto">
          <a:xfrm rot="5400000">
            <a:off x="6263481" y="1448594"/>
            <a:ext cx="1296988" cy="3816350"/>
          </a:xfrm>
          <a:prstGeom prst="flowChartDelay">
            <a:avLst/>
          </a:prstGeom>
          <a:noFill/>
          <a:ln w="31750">
            <a:solidFill>
              <a:srgbClr val="FFFF00"/>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47" name="AutoShape 15"/>
          <p:cNvSpPr>
            <a:spLocks noChangeArrowheads="1"/>
          </p:cNvSpPr>
          <p:nvPr/>
        </p:nvSpPr>
        <p:spPr bwMode="auto">
          <a:xfrm rot="16200000">
            <a:off x="4858545" y="3790156"/>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48" name="AutoShape 16"/>
          <p:cNvSpPr>
            <a:spLocks noChangeArrowheads="1"/>
          </p:cNvSpPr>
          <p:nvPr/>
        </p:nvSpPr>
        <p:spPr bwMode="auto">
          <a:xfrm rot="16200000">
            <a:off x="4858544" y="5156994"/>
            <a:ext cx="144463"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49" name="AutoShape 17"/>
          <p:cNvSpPr>
            <a:spLocks noChangeArrowheads="1"/>
          </p:cNvSpPr>
          <p:nvPr/>
        </p:nvSpPr>
        <p:spPr bwMode="auto">
          <a:xfrm rot="16200000">
            <a:off x="4860131" y="5661819"/>
            <a:ext cx="144463"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0" name="AutoShape 18"/>
          <p:cNvSpPr>
            <a:spLocks noChangeArrowheads="1"/>
          </p:cNvSpPr>
          <p:nvPr/>
        </p:nvSpPr>
        <p:spPr bwMode="auto">
          <a:xfrm rot="5400000">
            <a:off x="8835232" y="3285331"/>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1" name="AutoShape 19"/>
          <p:cNvSpPr>
            <a:spLocks noChangeArrowheads="1"/>
          </p:cNvSpPr>
          <p:nvPr/>
        </p:nvSpPr>
        <p:spPr bwMode="auto">
          <a:xfrm rot="5400000">
            <a:off x="8833645" y="3790156"/>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2" name="AutoShape 20"/>
          <p:cNvSpPr>
            <a:spLocks noChangeArrowheads="1"/>
          </p:cNvSpPr>
          <p:nvPr/>
        </p:nvSpPr>
        <p:spPr bwMode="auto">
          <a:xfrm rot="5400000">
            <a:off x="8820945" y="5158581"/>
            <a:ext cx="144462"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3" name="AutoShape 21"/>
          <p:cNvSpPr>
            <a:spLocks noChangeArrowheads="1"/>
          </p:cNvSpPr>
          <p:nvPr/>
        </p:nvSpPr>
        <p:spPr bwMode="auto">
          <a:xfrm rot="5400000">
            <a:off x="8820944" y="5661819"/>
            <a:ext cx="144463" cy="142875"/>
          </a:xfrm>
          <a:prstGeom prst="triangle">
            <a:avLst>
              <a:gd name="adj" fmla="val 50000"/>
            </a:avLst>
          </a:prstGeom>
          <a:solidFill>
            <a:srgbClr val="FF0000"/>
          </a:soli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4" name="Oval 22"/>
          <p:cNvSpPr>
            <a:spLocks noChangeArrowheads="1"/>
          </p:cNvSpPr>
          <p:nvPr/>
        </p:nvSpPr>
        <p:spPr bwMode="auto">
          <a:xfrm>
            <a:off x="7669213" y="4437063"/>
            <a:ext cx="142875" cy="144462"/>
          </a:xfrm>
          <a:prstGeom prst="ellipse">
            <a:avLst/>
          </a:prstGeom>
          <a:solidFill>
            <a:srgbClr val="FFFF00"/>
          </a:solidFill>
          <a:ln w="9525">
            <a:solidFill>
              <a:srgbClr val="FFFF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5" name="Oval 23"/>
          <p:cNvSpPr>
            <a:spLocks noChangeArrowheads="1"/>
          </p:cNvSpPr>
          <p:nvPr/>
        </p:nvSpPr>
        <p:spPr bwMode="auto">
          <a:xfrm>
            <a:off x="6011863" y="314166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6" name="Oval 24"/>
          <p:cNvSpPr>
            <a:spLocks noChangeArrowheads="1"/>
          </p:cNvSpPr>
          <p:nvPr/>
        </p:nvSpPr>
        <p:spPr bwMode="auto">
          <a:xfrm>
            <a:off x="6227763" y="5445125"/>
            <a:ext cx="142875" cy="144463"/>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7" name="Oval 25"/>
          <p:cNvSpPr>
            <a:spLocks noChangeArrowheads="1"/>
          </p:cNvSpPr>
          <p:nvPr/>
        </p:nvSpPr>
        <p:spPr bwMode="auto">
          <a:xfrm>
            <a:off x="7308850" y="3213100"/>
            <a:ext cx="142875" cy="144463"/>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8" name="Oval 26"/>
          <p:cNvSpPr>
            <a:spLocks noChangeArrowheads="1"/>
          </p:cNvSpPr>
          <p:nvPr/>
        </p:nvSpPr>
        <p:spPr bwMode="auto">
          <a:xfrm>
            <a:off x="5580063" y="400526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59" name="Oval 27"/>
          <p:cNvSpPr>
            <a:spLocks noChangeArrowheads="1"/>
          </p:cNvSpPr>
          <p:nvPr/>
        </p:nvSpPr>
        <p:spPr bwMode="auto">
          <a:xfrm>
            <a:off x="7092950" y="4437063"/>
            <a:ext cx="142875" cy="144462"/>
          </a:xfrm>
          <a:prstGeom prst="ellipse">
            <a:avLst/>
          </a:prstGeom>
          <a:solidFill>
            <a:srgbClr val="0000FF"/>
          </a:solidFill>
          <a:ln w="9525">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60" name="Text Box 28"/>
          <p:cNvSpPr txBox="1">
            <a:spLocks noChangeArrowheads="1"/>
          </p:cNvSpPr>
          <p:nvPr/>
        </p:nvSpPr>
        <p:spPr bwMode="auto">
          <a:xfrm>
            <a:off x="1476375" y="584200"/>
            <a:ext cx="6335713" cy="396875"/>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fr-FR" altLang="fr-FR" sz="2000" b="1">
                <a:solidFill>
                  <a:schemeClr val="accent2"/>
                </a:solidFill>
              </a:rPr>
              <a:t>Ce qu’il est possible de modifier et quand ?</a:t>
            </a:r>
          </a:p>
        </p:txBody>
      </p:sp>
      <p:sp>
        <p:nvSpPr>
          <p:cNvPr id="44061" name="Oval 29"/>
          <p:cNvSpPr>
            <a:spLocks noChangeArrowheads="1"/>
          </p:cNvSpPr>
          <p:nvPr/>
        </p:nvSpPr>
        <p:spPr bwMode="auto">
          <a:xfrm>
            <a:off x="5938838" y="4508500"/>
            <a:ext cx="73025" cy="73025"/>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a:p>
        </p:txBody>
      </p:sp>
      <p:sp>
        <p:nvSpPr>
          <p:cNvPr id="44062" name="Rectangle 30"/>
          <p:cNvSpPr>
            <a:spLocks noChangeArrowheads="1"/>
          </p:cNvSpPr>
          <p:nvPr/>
        </p:nvSpPr>
        <p:spPr bwMode="auto">
          <a:xfrm>
            <a:off x="611188" y="4508500"/>
            <a:ext cx="3313112" cy="1512888"/>
          </a:xfrm>
          <a:prstGeom prst="rect">
            <a:avLst/>
          </a:prstGeom>
          <a:solidFill>
            <a:schemeClr val="accent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Font typeface="Wingdings" panose="05000000000000000000" pitchFamily="2" charset="2"/>
              <a:buChar char="F"/>
            </a:pPr>
            <a:r>
              <a:rPr lang="fr-FR" altLang="fr-FR" b="1">
                <a:solidFill>
                  <a:schemeClr val="accent2"/>
                </a:solidFill>
              </a:rPr>
              <a:t> Quand l’équipe qui récupère la balle marque dans une cible située dans la diagonale du dernier point, le but compte double.</a:t>
            </a:r>
          </a:p>
        </p:txBody>
      </p:sp>
      <p:sp>
        <p:nvSpPr>
          <p:cNvPr id="44066" name="Rectangle 34"/>
          <p:cNvSpPr>
            <a:spLocks noChangeArrowheads="1"/>
          </p:cNvSpPr>
          <p:nvPr/>
        </p:nvSpPr>
        <p:spPr bwMode="auto">
          <a:xfrm>
            <a:off x="7296150" y="6302375"/>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fr-FR" altLang="fr-FR" b="1">
                <a:solidFill>
                  <a:srgbClr val="CCECFF"/>
                </a:solidFill>
              </a:rPr>
              <a:t>Anim’h@nd</a:t>
            </a:r>
            <a:r>
              <a:rPr lang="fr-FR" altLang="fr-FR">
                <a:solidFill>
                  <a:srgbClr val="CCECFF"/>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44060"/>
                                        </p:tgtEl>
                                        <p:attrNameLst>
                                          <p:attrName>style.visibility</p:attrName>
                                        </p:attrNameLst>
                                      </p:cBhvr>
                                      <p:to>
                                        <p:strVal val="visible"/>
                                      </p:to>
                                    </p:set>
                                    <p:animEffect transition="in" filter="fade">
                                      <p:cBhvr>
                                        <p:cTn id="7" dur="770" decel="100000"/>
                                        <p:tgtEl>
                                          <p:spTgt spid="44060"/>
                                        </p:tgtEl>
                                      </p:cBhvr>
                                    </p:animEffect>
                                    <p:animScale>
                                      <p:cBhvr>
                                        <p:cTn id="8" dur="770" decel="100000"/>
                                        <p:tgtEl>
                                          <p:spTgt spid="44060"/>
                                        </p:tgtEl>
                                      </p:cBhvr>
                                      <p:from x="10000" y="10000"/>
                                      <p:to x="200000" y="450000"/>
                                    </p:animScale>
                                    <p:animScale>
                                      <p:cBhvr>
                                        <p:cTn id="9" dur="1230" accel="100000" fill="hold">
                                          <p:stCondLst>
                                            <p:cond delay="770"/>
                                          </p:stCondLst>
                                        </p:cTn>
                                        <p:tgtEl>
                                          <p:spTgt spid="44060"/>
                                        </p:tgtEl>
                                      </p:cBhvr>
                                      <p:from x="200000" y="450000"/>
                                      <p:to x="100000" y="100000"/>
                                    </p:animScale>
                                    <p:set>
                                      <p:cBhvr>
                                        <p:cTn id="10" dur="770" fill="hold"/>
                                        <p:tgtEl>
                                          <p:spTgt spid="44060"/>
                                        </p:tgtEl>
                                        <p:attrNameLst>
                                          <p:attrName>ppt_x</p:attrName>
                                        </p:attrNameLst>
                                      </p:cBhvr>
                                      <p:to>
                                        <p:strVal val="(0.5)"/>
                                      </p:to>
                                    </p:set>
                                    <p:anim from="(0.5)" to="(#ppt_x)" calcmode="lin" valueType="num">
                                      <p:cBhvr>
                                        <p:cTn id="11" dur="1230" accel="100000" fill="hold">
                                          <p:stCondLst>
                                            <p:cond delay="770"/>
                                          </p:stCondLst>
                                        </p:cTn>
                                        <p:tgtEl>
                                          <p:spTgt spid="44060"/>
                                        </p:tgtEl>
                                        <p:attrNameLst>
                                          <p:attrName>ppt_x</p:attrName>
                                        </p:attrNameLst>
                                      </p:cBhvr>
                                    </p:anim>
                                    <p:set>
                                      <p:cBhvr>
                                        <p:cTn id="12" dur="770" fill="hold"/>
                                        <p:tgtEl>
                                          <p:spTgt spid="44060"/>
                                        </p:tgtEl>
                                        <p:attrNameLst>
                                          <p:attrName>ppt_y</p:attrName>
                                        </p:attrNameLst>
                                      </p:cBhvr>
                                      <p:to>
                                        <p:strVal val="(#ppt_y+0.4)"/>
                                      </p:to>
                                    </p:set>
                                    <p:anim from="(#ppt_y+0.4)" to="(#ppt_y)" calcmode="lin" valueType="num">
                                      <p:cBhvr>
                                        <p:cTn id="13" dur="1230" accel="100000" fill="hold">
                                          <p:stCondLst>
                                            <p:cond delay="770"/>
                                          </p:stCondLst>
                                        </p:cTn>
                                        <p:tgtEl>
                                          <p:spTgt spid="44060"/>
                                        </p:tgtEl>
                                        <p:attrNameLst>
                                          <p:attrName>ppt_y</p:attrName>
                                        </p:attrNameLst>
                                      </p:cBhvr>
                                    </p:anim>
                                  </p:childTnLst>
                                </p:cTn>
                              </p:par>
                            </p:childTnLst>
                          </p:cTn>
                        </p:par>
                        <p:par>
                          <p:cTn id="14" fill="hold" nodeType="afterGroup">
                            <p:stCondLst>
                              <p:cond delay="2000"/>
                            </p:stCondLst>
                            <p:childTnLst>
                              <p:par>
                                <p:cTn id="15" presetID="1" presetClass="entr" presetSubtype="0" fill="hold" grpId="0" nodeType="afterEffect">
                                  <p:stCondLst>
                                    <p:cond delay="1000"/>
                                  </p:stCondLst>
                                  <p:childTnLst>
                                    <p:set>
                                      <p:cBhvr>
                                        <p:cTn id="16" dur="1" fill="hold">
                                          <p:stCondLst>
                                            <p:cond delay="0"/>
                                          </p:stCondLst>
                                        </p:cTn>
                                        <p:tgtEl>
                                          <p:spTgt spid="44044"/>
                                        </p:tgtEl>
                                        <p:attrNameLst>
                                          <p:attrName>style.visibility</p:attrName>
                                        </p:attrNameLst>
                                      </p:cBhvr>
                                      <p:to>
                                        <p:strVal val="visible"/>
                                      </p:to>
                                    </p:set>
                                  </p:childTnLst>
                                </p:cTn>
                              </p:par>
                            </p:childTnLst>
                          </p:cTn>
                        </p:par>
                        <p:par>
                          <p:cTn id="17" fill="hold" nodeType="afterGroup">
                            <p:stCondLst>
                              <p:cond delay="3000"/>
                            </p:stCondLst>
                            <p:childTnLst>
                              <p:par>
                                <p:cTn id="18" presetID="1" presetClass="entr" presetSubtype="0" fill="hold" nodeType="afterEffect">
                                  <p:stCondLst>
                                    <p:cond delay="8000"/>
                                  </p:stCondLst>
                                  <p:childTnLst>
                                    <p:set>
                                      <p:cBhvr>
                                        <p:cTn id="19" dur="1" fill="hold">
                                          <p:stCondLst>
                                            <p:cond delay="0"/>
                                          </p:stCondLst>
                                        </p:cTn>
                                        <p:tgtEl>
                                          <p:spTgt spid="44043"/>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63" presetClass="path" presetSubtype="0" accel="50000" decel="50000" fill="hold" grpId="0" nodeType="clickEffect">
                                  <p:stCondLst>
                                    <p:cond delay="0"/>
                                  </p:stCondLst>
                                  <p:childTnLst>
                                    <p:animMotion origin="layout" path="M 4.44444E-6 2.77457E-6 L 0.03941 -0.04185 " pathEditMode="relative" rAng="0" ptsTypes="AA">
                                      <p:cBhvr>
                                        <p:cTn id="23" dur="2000" fill="hold"/>
                                        <p:tgtEl>
                                          <p:spTgt spid="44058"/>
                                        </p:tgtEl>
                                        <p:attrNameLst>
                                          <p:attrName>ppt_x</p:attrName>
                                          <p:attrName>ppt_y</p:attrName>
                                        </p:attrNameLst>
                                      </p:cBhvr>
                                      <p:rCtr x="1962" y="-2104"/>
                                    </p:animMotion>
                                  </p:childTnLst>
                                </p:cTn>
                              </p:par>
                              <p:par>
                                <p:cTn id="24" presetID="1" presetClass="exit" presetSubtype="0" fill="hold" nodeType="withEffect">
                                  <p:stCondLst>
                                    <p:cond delay="0"/>
                                  </p:stCondLst>
                                  <p:childTnLst>
                                    <p:set>
                                      <p:cBhvr>
                                        <p:cTn id="25" dur="1" fill="hold">
                                          <p:stCondLst>
                                            <p:cond delay="0"/>
                                          </p:stCondLst>
                                        </p:cTn>
                                        <p:tgtEl>
                                          <p:spTgt spid="44043"/>
                                        </p:tgtEl>
                                        <p:attrNameLst>
                                          <p:attrName>style.visibility</p:attrName>
                                        </p:attrNameLst>
                                      </p:cBhvr>
                                      <p:to>
                                        <p:strVal val="hidden"/>
                                      </p:to>
                                    </p:set>
                                  </p:childTnLst>
                                </p:cTn>
                              </p:par>
                              <p:par>
                                <p:cTn id="26" presetID="64" presetClass="path" presetSubtype="0" accel="50000" decel="50000" fill="hold" grpId="0" nodeType="withEffect">
                                  <p:stCondLst>
                                    <p:cond delay="0"/>
                                  </p:stCondLst>
                                  <p:childTnLst>
                                    <p:animMotion origin="layout" path="M -2.22222E-6 4.68208E-6 L 0.01979 -0.1207 " pathEditMode="relative" rAng="0" ptsTypes="AA">
                                      <p:cBhvr>
                                        <p:cTn id="27" dur="2000" fill="hold"/>
                                        <p:tgtEl>
                                          <p:spTgt spid="44061"/>
                                        </p:tgtEl>
                                        <p:attrNameLst>
                                          <p:attrName>ppt_x</p:attrName>
                                          <p:attrName>ppt_y</p:attrName>
                                        </p:attrNameLst>
                                      </p:cBhvr>
                                      <p:rCtr x="990" y="-6035"/>
                                    </p:animMotion>
                                  </p:childTnLst>
                                </p:cTn>
                              </p:par>
                              <p:par>
                                <p:cTn id="28" presetID="63" presetClass="path" presetSubtype="0" accel="50000" decel="50000" fill="hold" grpId="0" nodeType="withEffect">
                                  <p:stCondLst>
                                    <p:cond delay="0"/>
                                  </p:stCondLst>
                                  <p:childTnLst>
                                    <p:animMotion origin="layout" path="M 3.88889E-6 -1.84971E-6 L 0.00781 -0.04185 " pathEditMode="relative" rAng="0" ptsTypes="AA">
                                      <p:cBhvr>
                                        <p:cTn id="29" dur="2000" fill="hold"/>
                                        <p:tgtEl>
                                          <p:spTgt spid="44042"/>
                                        </p:tgtEl>
                                        <p:attrNameLst>
                                          <p:attrName>ppt_x</p:attrName>
                                          <p:attrName>ppt_y</p:attrName>
                                        </p:attrNameLst>
                                      </p:cBhvr>
                                      <p:rCtr x="382" y="-2104"/>
                                    </p:animMotion>
                                  </p:childTnLst>
                                </p:cTn>
                              </p:par>
                            </p:childTnLst>
                          </p:cTn>
                        </p:par>
                        <p:par>
                          <p:cTn id="30" fill="hold" nodeType="afterGroup">
                            <p:stCondLst>
                              <p:cond delay="2000"/>
                            </p:stCondLst>
                            <p:childTnLst>
                              <p:par>
                                <p:cTn id="31" presetID="63" presetClass="path" presetSubtype="0" accel="50000" decel="50000" fill="hold" grpId="0" nodeType="afterEffect">
                                  <p:stCondLst>
                                    <p:cond delay="0"/>
                                  </p:stCondLst>
                                  <p:childTnLst>
                                    <p:animMotion origin="layout" path="M 2.22222E-6 3.12139E-6 L 0.06302 -0.03145 " pathEditMode="relative" rAng="0" ptsTypes="AA">
                                      <p:cBhvr>
                                        <p:cTn id="32" dur="2000" fill="hold"/>
                                        <p:tgtEl>
                                          <p:spTgt spid="44055"/>
                                        </p:tgtEl>
                                        <p:attrNameLst>
                                          <p:attrName>ppt_x</p:attrName>
                                          <p:attrName>ppt_y</p:attrName>
                                        </p:attrNameLst>
                                      </p:cBhvr>
                                      <p:rCtr x="3142" y="-1572"/>
                                    </p:animMotion>
                                  </p:childTnLst>
                                </p:cTn>
                              </p:par>
                              <p:par>
                                <p:cTn id="33" presetID="63" presetClass="path" presetSubtype="0" accel="50000" decel="50000" fill="hold" grpId="1" nodeType="withEffect">
                                  <p:stCondLst>
                                    <p:cond delay="0"/>
                                  </p:stCondLst>
                                  <p:childTnLst>
                                    <p:animMotion origin="layout" path="M 0.01997 -0.12037 L 0.09775 -0.22546 " pathEditMode="relative" rAng="0" ptsTypes="AA">
                                      <p:cBhvr>
                                        <p:cTn id="34" dur="2000" fill="hold"/>
                                        <p:tgtEl>
                                          <p:spTgt spid="44061"/>
                                        </p:tgtEl>
                                        <p:attrNameLst>
                                          <p:attrName>ppt_x</p:attrName>
                                          <p:attrName>ppt_y</p:attrName>
                                        </p:attrNameLst>
                                      </p:cBhvr>
                                      <p:rCtr x="3889" y="-5255"/>
                                    </p:animMotion>
                                  </p:childTnLst>
                                </p:cTn>
                              </p:par>
                              <p:par>
                                <p:cTn id="35" presetID="63" presetClass="path" presetSubtype="0" accel="50000" decel="50000" fill="hold" grpId="0" nodeType="withEffect">
                                  <p:stCondLst>
                                    <p:cond delay="0"/>
                                  </p:stCondLst>
                                  <p:childTnLst>
                                    <p:animMotion origin="layout" path="M -4.72222E-6 -1.96532E-6 L 0.04723 -0.05248 " pathEditMode="relative" rAng="0" ptsTypes="AA">
                                      <p:cBhvr>
                                        <p:cTn id="36" dur="2000" fill="hold"/>
                                        <p:tgtEl>
                                          <p:spTgt spid="44037"/>
                                        </p:tgtEl>
                                        <p:attrNameLst>
                                          <p:attrName>ppt_x</p:attrName>
                                          <p:attrName>ppt_y</p:attrName>
                                        </p:attrNameLst>
                                      </p:cBhvr>
                                      <p:rCtr x="2361" y="-2636"/>
                                    </p:animMotion>
                                  </p:childTnLst>
                                </p:cTn>
                              </p:par>
                              <p:par>
                                <p:cTn id="37" presetID="63" presetClass="path" presetSubtype="0" accel="50000" decel="50000" fill="hold" grpId="0" nodeType="withEffect">
                                  <p:stCondLst>
                                    <p:cond delay="0"/>
                                  </p:stCondLst>
                                  <p:childTnLst>
                                    <p:animMotion origin="layout" path="M 1.94444E-6 -5.78035E-7 L 0.06302 -0.0504 " pathEditMode="relative" rAng="0" ptsTypes="AA">
                                      <p:cBhvr>
                                        <p:cTn id="38" dur="2000" fill="hold"/>
                                        <p:tgtEl>
                                          <p:spTgt spid="44057"/>
                                        </p:tgtEl>
                                        <p:attrNameLst>
                                          <p:attrName>ppt_x</p:attrName>
                                          <p:attrName>ppt_y</p:attrName>
                                        </p:attrNameLst>
                                      </p:cBhvr>
                                      <p:rCtr x="3142" y="-2520"/>
                                    </p:animMotion>
                                  </p:childTnLst>
                                </p:cTn>
                              </p:par>
                              <p:par>
                                <p:cTn id="39" presetID="64" presetClass="path" presetSubtype="0" accel="50000" decel="50000" fill="hold" grpId="0" nodeType="withEffect">
                                  <p:stCondLst>
                                    <p:cond delay="0"/>
                                  </p:stCondLst>
                                  <p:childTnLst>
                                    <p:animMotion origin="layout" path="M -4.16667E-6 -1.21387E-6 L 0.0474 -0.05225 " pathEditMode="relative" rAng="0" ptsTypes="AA">
                                      <p:cBhvr>
                                        <p:cTn id="40" dur="2000" fill="hold"/>
                                        <p:tgtEl>
                                          <p:spTgt spid="44039"/>
                                        </p:tgtEl>
                                        <p:attrNameLst>
                                          <p:attrName>ppt_x</p:attrName>
                                          <p:attrName>ppt_y</p:attrName>
                                        </p:attrNameLst>
                                      </p:cBhvr>
                                      <p:rCtr x="2361" y="-2613"/>
                                    </p:animMotion>
                                  </p:childTnLst>
                                </p:cTn>
                              </p:par>
                            </p:childTnLst>
                          </p:cTn>
                        </p:par>
                        <p:par>
                          <p:cTn id="41" fill="hold" nodeType="afterGroup">
                            <p:stCondLst>
                              <p:cond delay="4000"/>
                            </p:stCondLst>
                            <p:childTnLst>
                              <p:par>
                                <p:cTn id="42" presetID="64" presetClass="path" presetSubtype="0" accel="50000" decel="50000" fill="hold" grpId="0" nodeType="afterEffect">
                                  <p:stCondLst>
                                    <p:cond delay="0"/>
                                  </p:stCondLst>
                                  <p:childTnLst>
                                    <p:animMotion origin="layout" path="M 3.05556E-6 2.60116E-6 L 0.07882 -0.0733 " pathEditMode="relative" rAng="0" ptsTypes="AA">
                                      <p:cBhvr>
                                        <p:cTn id="43" dur="2000" fill="hold"/>
                                        <p:tgtEl>
                                          <p:spTgt spid="44059"/>
                                        </p:tgtEl>
                                        <p:attrNameLst>
                                          <p:attrName>ppt_x</p:attrName>
                                          <p:attrName>ppt_y</p:attrName>
                                        </p:attrNameLst>
                                      </p:cBhvr>
                                      <p:rCtr x="3941" y="-3676"/>
                                    </p:animMotion>
                                  </p:childTnLst>
                                </p:cTn>
                              </p:par>
                              <p:par>
                                <p:cTn id="44" presetID="63" presetClass="path" presetSubtype="0" accel="50000" decel="50000" fill="hold" grpId="0" nodeType="withEffect">
                                  <p:stCondLst>
                                    <p:cond delay="0"/>
                                  </p:stCondLst>
                                  <p:childTnLst>
                                    <p:animMotion origin="layout" path="M -0.00174 2.59259E-6 L 0.02986 -0.0419 " pathEditMode="relative" rAng="0" ptsTypes="AA">
                                      <p:cBhvr>
                                        <p:cTn id="45" dur="2000" fill="hold"/>
                                        <p:tgtEl>
                                          <p:spTgt spid="44054"/>
                                        </p:tgtEl>
                                        <p:attrNameLst>
                                          <p:attrName>ppt_x</p:attrName>
                                          <p:attrName>ppt_y</p:attrName>
                                        </p:attrNameLst>
                                      </p:cBhvr>
                                      <p:rCtr x="1580" y="-2106"/>
                                    </p:animMotion>
                                  </p:childTnLst>
                                </p:cTn>
                              </p:par>
                              <p:par>
                                <p:cTn id="46" presetID="42" presetClass="path" presetSubtype="0" accel="50000" decel="50000" fill="hold" grpId="2" nodeType="withEffect">
                                  <p:stCondLst>
                                    <p:cond delay="0"/>
                                  </p:stCondLst>
                                  <p:childTnLst>
                                    <p:animMotion origin="layout" path="M 0.09757 -0.22546 L 0.23004 -0.08889 " pathEditMode="relative" rAng="0" ptsTypes="AA">
                                      <p:cBhvr>
                                        <p:cTn id="47" dur="2000" fill="hold"/>
                                        <p:tgtEl>
                                          <p:spTgt spid="44061"/>
                                        </p:tgtEl>
                                        <p:attrNameLst>
                                          <p:attrName>ppt_x</p:attrName>
                                          <p:attrName>ppt_y</p:attrName>
                                        </p:attrNameLst>
                                      </p:cBhvr>
                                      <p:rCtr x="6615" y="6829"/>
                                    </p:animMotion>
                                  </p:childTnLst>
                                </p:cTn>
                              </p:par>
                            </p:childTnLst>
                          </p:cTn>
                        </p:par>
                        <p:par>
                          <p:cTn id="48" fill="hold" nodeType="afterGroup">
                            <p:stCondLst>
                              <p:cond delay="6000"/>
                            </p:stCondLst>
                            <p:childTnLst>
                              <p:par>
                                <p:cTn id="49" presetID="63" presetClass="path" presetSubtype="0" accel="50000" decel="50000" fill="hold" grpId="1" nodeType="afterEffect">
                                  <p:stCondLst>
                                    <p:cond delay="0"/>
                                  </p:stCondLst>
                                  <p:childTnLst>
                                    <p:animMotion origin="layout" path="M 0.07899 -0.07338 L 0.19062 -0.11713 " pathEditMode="relative" rAng="0" ptsTypes="AA">
                                      <p:cBhvr>
                                        <p:cTn id="50" dur="2000" fill="hold"/>
                                        <p:tgtEl>
                                          <p:spTgt spid="44059"/>
                                        </p:tgtEl>
                                        <p:attrNameLst>
                                          <p:attrName>ppt_x</p:attrName>
                                          <p:attrName>ppt_y</p:attrName>
                                        </p:attrNameLst>
                                      </p:cBhvr>
                                      <p:rCtr x="5573" y="-2199"/>
                                    </p:animMotion>
                                  </p:childTnLst>
                                </p:cTn>
                              </p:par>
                              <p:par>
                                <p:cTn id="51" presetID="63" presetClass="path" presetSubtype="0" accel="50000" decel="50000" fill="hold" grpId="3" nodeType="withEffect">
                                  <p:stCondLst>
                                    <p:cond delay="0"/>
                                  </p:stCondLst>
                                  <p:childTnLst>
                                    <p:animMotion origin="layout" path="M 0.22986 -0.08912 L 0.33525 -0.13125 " pathEditMode="relative" rAng="0" ptsTypes="AA">
                                      <p:cBhvr>
                                        <p:cTn id="52" dur="2000" fill="hold"/>
                                        <p:tgtEl>
                                          <p:spTgt spid="44061"/>
                                        </p:tgtEl>
                                        <p:attrNameLst>
                                          <p:attrName>ppt_x</p:attrName>
                                          <p:attrName>ppt_y</p:attrName>
                                        </p:attrNameLst>
                                      </p:cBhvr>
                                      <p:rCtr x="5260" y="-2106"/>
                                    </p:animMotion>
                                  </p:childTnLst>
                                </p:cTn>
                              </p:par>
                              <p:par>
                                <p:cTn id="53" presetID="64" presetClass="path" presetSubtype="0" accel="50000" decel="50000" fill="hold" grpId="1" nodeType="withEffect">
                                  <p:stCondLst>
                                    <p:cond delay="0"/>
                                  </p:stCondLst>
                                  <p:childTnLst>
                                    <p:animMotion origin="layout" path="M 0.03003 -0.04144 L 0.07916 -0.07593 " pathEditMode="relative" rAng="0" ptsTypes="AA">
                                      <p:cBhvr>
                                        <p:cTn id="54" dur="2000" fill="hold"/>
                                        <p:tgtEl>
                                          <p:spTgt spid="44054"/>
                                        </p:tgtEl>
                                        <p:attrNameLst>
                                          <p:attrName>ppt_x</p:attrName>
                                          <p:attrName>ppt_y</p:attrName>
                                        </p:attrNameLst>
                                      </p:cBhvr>
                                      <p:rCtr x="2448" y="-1736"/>
                                    </p:animMotion>
                                  </p:childTnLst>
                                </p:cTn>
                              </p:par>
                            </p:childTnLst>
                          </p:cTn>
                        </p:par>
                        <p:par>
                          <p:cTn id="55" fill="hold" nodeType="afterGroup">
                            <p:stCondLst>
                              <p:cond delay="8000"/>
                            </p:stCondLst>
                            <p:childTnLst>
                              <p:par>
                                <p:cTn id="56" presetID="35" presetClass="path" presetSubtype="0" accel="50000" decel="50000" fill="hold" grpId="2" nodeType="afterEffect">
                                  <p:stCondLst>
                                    <p:cond delay="0"/>
                                  </p:stCondLst>
                                  <p:childTnLst>
                                    <p:animMotion origin="layout" path="M 0.19062 -0.11736 L 0.19878 -0.21019 " pathEditMode="relative" rAng="0" ptsTypes="AA">
                                      <p:cBhvr>
                                        <p:cTn id="57" dur="2000" fill="hold"/>
                                        <p:tgtEl>
                                          <p:spTgt spid="44059"/>
                                        </p:tgtEl>
                                        <p:attrNameLst>
                                          <p:attrName>ppt_x</p:attrName>
                                          <p:attrName>ppt_y</p:attrName>
                                        </p:attrNameLst>
                                      </p:cBhvr>
                                      <p:rCtr x="399" y="-4653"/>
                                    </p:animMotion>
                                  </p:childTnLst>
                                </p:cTn>
                              </p:par>
                              <p:par>
                                <p:cTn id="58" presetID="63" presetClass="path" presetSubtype="0" accel="50000" decel="50000" fill="hold" grpId="2" nodeType="withEffect">
                                  <p:stCondLst>
                                    <p:cond delay="0"/>
                                  </p:stCondLst>
                                  <p:childTnLst>
                                    <p:animMotion origin="layout" path="M 0.07899 -0.07616 L 0.08837 -0.09699 L 0.11128 -0.10741 L 0.1368 -0.10602 " pathEditMode="relative" rAng="0" ptsTypes="AAAA">
                                      <p:cBhvr>
                                        <p:cTn id="59" dur="2000" fill="hold"/>
                                        <p:tgtEl>
                                          <p:spTgt spid="44054"/>
                                        </p:tgtEl>
                                        <p:attrNameLst>
                                          <p:attrName>ppt_x</p:attrName>
                                          <p:attrName>ppt_y</p:attrName>
                                        </p:attrNameLst>
                                      </p:cBhvr>
                                      <p:rCtr x="2882" y="-1574"/>
                                    </p:animMotion>
                                  </p:childTnLst>
                                </p:cTn>
                              </p:par>
                            </p:childTnLst>
                          </p:cTn>
                        </p:par>
                        <p:par>
                          <p:cTn id="60" fill="hold" nodeType="afterGroup">
                            <p:stCondLst>
                              <p:cond delay="10000"/>
                            </p:stCondLst>
                            <p:childTnLst>
                              <p:par>
                                <p:cTn id="61" presetID="63" presetClass="path" presetSubtype="0" accel="50000" decel="50000" fill="hold" grpId="0" nodeType="afterEffect">
                                  <p:stCondLst>
                                    <p:cond delay="0"/>
                                  </p:stCondLst>
                                  <p:childTnLst>
                                    <p:animMotion origin="layout" path="M -0.00017 0.0 L 0.13368 -0.0838 " pathEditMode="relative" rAng="0" ptsTypes="AA">
                                      <p:cBhvr>
                                        <p:cTn id="62" dur="2000" fill="hold"/>
                                        <p:tgtEl>
                                          <p:spTgt spid="44038"/>
                                        </p:tgtEl>
                                        <p:attrNameLst>
                                          <p:attrName>ppt_x</p:attrName>
                                          <p:attrName>ppt_y</p:attrName>
                                        </p:attrNameLst>
                                      </p:cBhvr>
                                      <p:rCtr x="6684" y="-4190"/>
                                    </p:animMotion>
                                  </p:childTnLst>
                                </p:cTn>
                              </p:par>
                              <p:par>
                                <p:cTn id="63" presetID="35" presetClass="path" presetSubtype="0" accel="50000" decel="50000" fill="hold" grpId="4" nodeType="withEffect">
                                  <p:stCondLst>
                                    <p:cond delay="0"/>
                                  </p:stCondLst>
                                  <p:childTnLst>
                                    <p:animMotion origin="layout" path="M 0.33507 -0.13148 L 0.23507 0.03542 " pathEditMode="relative" rAng="0" ptsTypes="AA">
                                      <p:cBhvr>
                                        <p:cTn id="64" dur="2000" fill="hold"/>
                                        <p:tgtEl>
                                          <p:spTgt spid="44061"/>
                                        </p:tgtEl>
                                        <p:attrNameLst>
                                          <p:attrName>ppt_x</p:attrName>
                                          <p:attrName>ppt_y</p:attrName>
                                        </p:attrNameLst>
                                      </p:cBhvr>
                                      <p:rCtr x="-5000" y="8333"/>
                                    </p:animMotion>
                                  </p:childTnLst>
                                </p:cTn>
                              </p:par>
                              <p:par>
                                <p:cTn id="65" presetID="63" presetClass="path" presetSubtype="0" accel="50000" decel="50000" fill="hold" grpId="0" nodeType="withEffect">
                                  <p:stCondLst>
                                    <p:cond delay="0"/>
                                  </p:stCondLst>
                                  <p:childTnLst>
                                    <p:animMotion origin="layout" path="M 1.11111E-6 1.85185E-6 L 0.16545 -0.07338 " pathEditMode="relative" rAng="0" ptsTypes="AA">
                                      <p:cBhvr>
                                        <p:cTn id="66" dur="2000" fill="hold"/>
                                        <p:tgtEl>
                                          <p:spTgt spid="44056"/>
                                        </p:tgtEl>
                                        <p:attrNameLst>
                                          <p:attrName>ppt_x</p:attrName>
                                          <p:attrName>ppt_y</p:attrName>
                                        </p:attrNameLst>
                                      </p:cBhvr>
                                      <p:rCtr x="8264" y="-3681"/>
                                    </p:animMotion>
                                  </p:childTnLst>
                                </p:cTn>
                              </p:par>
                            </p:childTnLst>
                          </p:cTn>
                        </p:par>
                        <p:par>
                          <p:cTn id="67" fill="hold" nodeType="afterGroup">
                            <p:stCondLst>
                              <p:cond delay="12000"/>
                            </p:stCondLst>
                            <p:childTnLst>
                              <p:par>
                                <p:cTn id="68" presetID="1" presetClass="entr" presetSubtype="0" fill="hold" nodeType="afterEffect">
                                  <p:stCondLst>
                                    <p:cond delay="1000"/>
                                  </p:stCondLst>
                                  <p:childTnLst>
                                    <p:set>
                                      <p:cBhvr>
                                        <p:cTn id="69" dur="1" fill="hold">
                                          <p:stCondLst>
                                            <p:cond delay="0"/>
                                          </p:stCondLst>
                                        </p:cTn>
                                        <p:tgtEl>
                                          <p:spTgt spid="44043"/>
                                        </p:tgtEl>
                                        <p:attrNameLst>
                                          <p:attrName>style.visibility</p:attrName>
                                        </p:attrNameLst>
                                      </p:cBhvr>
                                      <p:to>
                                        <p:strVal val="visible"/>
                                      </p:to>
                                    </p:set>
                                  </p:childTnLst>
                                </p:cTn>
                              </p:par>
                            </p:childTnLst>
                          </p:cTn>
                        </p:par>
                      </p:childTnLst>
                    </p:cTn>
                  </p:par>
                  <p:par>
                    <p:cTn id="70" fill="hold" nodeType="clickPar">
                      <p:stCondLst>
                        <p:cond delay="indefinite"/>
                      </p:stCondLst>
                      <p:childTnLst>
                        <p:par>
                          <p:cTn id="71" fill="hold" nodeType="withGroup">
                            <p:stCondLst>
                              <p:cond delay="0"/>
                            </p:stCondLst>
                            <p:childTnLst>
                              <p:par>
                                <p:cTn id="72" presetID="1" presetClass="entr" presetSubtype="0" fill="hold" grpId="0" nodeType="clickEffect">
                                  <p:stCondLst>
                                    <p:cond delay="0"/>
                                  </p:stCondLst>
                                  <p:childTnLst>
                                    <p:set>
                                      <p:cBhvr>
                                        <p:cTn id="73" dur="1" fill="hold">
                                          <p:stCondLst>
                                            <p:cond delay="0"/>
                                          </p:stCondLst>
                                        </p:cTn>
                                        <p:tgtEl>
                                          <p:spTgt spid="44062"/>
                                        </p:tgtEl>
                                        <p:attrNameLst>
                                          <p:attrName>style.visibility</p:attrName>
                                        </p:attrNameLst>
                                      </p:cBhvr>
                                      <p:to>
                                        <p:strVal val="visible"/>
                                      </p:to>
                                    </p:set>
                                  </p:childTnLst>
                                </p:cTn>
                              </p:par>
                              <p:par>
                                <p:cTn id="74" presetID="1" presetClass="exit" presetSubtype="0" fill="hold" nodeType="withEffect">
                                  <p:stCondLst>
                                    <p:cond delay="0"/>
                                  </p:stCondLst>
                                  <p:childTnLst>
                                    <p:set>
                                      <p:cBhvr>
                                        <p:cTn id="75" dur="1" fill="hold">
                                          <p:stCondLst>
                                            <p:cond delay="0"/>
                                          </p:stCondLst>
                                        </p:cTn>
                                        <p:tgtEl>
                                          <p:spTgt spid="44043"/>
                                        </p:tgtEl>
                                        <p:attrNameLst>
                                          <p:attrName>style.visibility</p:attrName>
                                        </p:attrNameLst>
                                      </p:cBhvr>
                                      <p:to>
                                        <p:strVal val="hidden"/>
                                      </p:to>
                                    </p:set>
                                  </p:childTnLst>
                                </p:cTn>
                              </p:par>
                            </p:childTnLst>
                          </p:cTn>
                        </p:par>
                        <p:par>
                          <p:cTn id="76" fill="hold" nodeType="afterGroup">
                            <p:stCondLst>
                              <p:cond delay="0"/>
                            </p:stCondLst>
                            <p:childTnLst>
                              <p:par>
                                <p:cTn id="77" presetID="1" presetClass="entr" presetSubtype="0" fill="hold" nodeType="afterEffect">
                                  <p:stCondLst>
                                    <p:cond delay="5000"/>
                                  </p:stCondLst>
                                  <p:childTnLst>
                                    <p:set>
                                      <p:cBhvr>
                                        <p:cTn id="78" dur="1" fill="hold">
                                          <p:stCondLst>
                                            <p:cond delay="0"/>
                                          </p:stCondLst>
                                        </p:cTn>
                                        <p:tgtEl>
                                          <p:spTgt spid="44043"/>
                                        </p:tgtEl>
                                        <p:attrNameLst>
                                          <p:attrName>style.visibility</p:attrName>
                                        </p:attrNameLst>
                                      </p:cBhvr>
                                      <p:to>
                                        <p:strVal val="visible"/>
                                      </p:to>
                                    </p:set>
                                  </p:childTnLst>
                                </p:cTn>
                              </p:par>
                            </p:childTnLst>
                          </p:cTn>
                        </p:par>
                      </p:childTnLst>
                    </p:cTn>
                  </p:par>
                  <p:par>
                    <p:cTn id="79" fill="hold" nodeType="clickPar">
                      <p:stCondLst>
                        <p:cond delay="indefinite"/>
                      </p:stCondLst>
                      <p:childTnLst>
                        <p:par>
                          <p:cTn id="80" fill="hold" nodeType="withGroup">
                            <p:stCondLst>
                              <p:cond delay="0"/>
                            </p:stCondLst>
                            <p:childTnLst>
                              <p:par>
                                <p:cTn id="81" presetID="64" presetClass="path" presetSubtype="0" accel="50000" decel="50000" fill="hold" grpId="5" nodeType="clickEffect">
                                  <p:stCondLst>
                                    <p:cond delay="0"/>
                                  </p:stCondLst>
                                  <p:childTnLst>
                                    <p:animMotion origin="layout" path="M 0.23507 0.03542 L 0.11945 -0.01967 " pathEditMode="relative" rAng="0" ptsTypes="AA">
                                      <p:cBhvr>
                                        <p:cTn id="82" dur="2000" fill="hold"/>
                                        <p:tgtEl>
                                          <p:spTgt spid="44061"/>
                                        </p:tgtEl>
                                        <p:attrNameLst>
                                          <p:attrName>ppt_x</p:attrName>
                                          <p:attrName>ppt_y</p:attrName>
                                        </p:attrNameLst>
                                      </p:cBhvr>
                                      <p:rCtr x="-5781" y="-2755"/>
                                    </p:animMotion>
                                  </p:childTnLst>
                                </p:cTn>
                              </p:par>
                              <p:par>
                                <p:cTn id="83" presetID="1" presetClass="exit" presetSubtype="0" fill="hold" nodeType="withEffect">
                                  <p:stCondLst>
                                    <p:cond delay="0"/>
                                  </p:stCondLst>
                                  <p:childTnLst>
                                    <p:set>
                                      <p:cBhvr>
                                        <p:cTn id="84" dur="1" fill="hold">
                                          <p:stCondLst>
                                            <p:cond delay="0"/>
                                          </p:stCondLst>
                                        </p:cTn>
                                        <p:tgtEl>
                                          <p:spTgt spid="44043"/>
                                        </p:tgtEl>
                                        <p:attrNameLst>
                                          <p:attrName>style.visibility</p:attrName>
                                        </p:attrNameLst>
                                      </p:cBhvr>
                                      <p:to>
                                        <p:strVal val="hidden"/>
                                      </p:to>
                                    </p:set>
                                  </p:childTnLst>
                                </p:cTn>
                              </p:par>
                              <p:par>
                                <p:cTn id="85" presetID="42" presetClass="path" presetSubtype="0" accel="50000" decel="50000" fill="hold" grpId="1" nodeType="withEffect">
                                  <p:stCondLst>
                                    <p:cond delay="0"/>
                                  </p:stCondLst>
                                  <p:childTnLst>
                                    <p:animMotion origin="layout" path="M 0.00764 -0.04167 L 0.03628 0.02431 " pathEditMode="relative" rAng="0" ptsTypes="AA">
                                      <p:cBhvr>
                                        <p:cTn id="86" dur="2000" fill="hold"/>
                                        <p:tgtEl>
                                          <p:spTgt spid="44042"/>
                                        </p:tgtEl>
                                        <p:attrNameLst>
                                          <p:attrName>ppt_x</p:attrName>
                                          <p:attrName>ppt_y</p:attrName>
                                        </p:attrNameLst>
                                      </p:cBhvr>
                                      <p:rCtr x="1424" y="3287"/>
                                    </p:animMotion>
                                  </p:childTnLst>
                                </p:cTn>
                              </p:par>
                              <p:par>
                                <p:cTn id="87" presetID="42" presetClass="path" presetSubtype="0" accel="50000" decel="50000" fill="hold" grpId="1" nodeType="withEffect">
                                  <p:stCondLst>
                                    <p:cond delay="0"/>
                                  </p:stCondLst>
                                  <p:childTnLst>
                                    <p:animMotion origin="layout" path="M 0.03923 -0.04166 L 0.0835 -0.01828 " pathEditMode="relative" rAng="0" ptsTypes="AA">
                                      <p:cBhvr>
                                        <p:cTn id="88" dur="2000" fill="hold"/>
                                        <p:tgtEl>
                                          <p:spTgt spid="44058"/>
                                        </p:tgtEl>
                                        <p:attrNameLst>
                                          <p:attrName>ppt_x</p:attrName>
                                          <p:attrName>ppt_y</p:attrName>
                                        </p:attrNameLst>
                                      </p:cBhvr>
                                      <p:rCtr x="2205" y="1157"/>
                                    </p:animMotion>
                                  </p:childTnLst>
                                </p:cTn>
                              </p:par>
                            </p:childTnLst>
                          </p:cTn>
                        </p:par>
                        <p:par>
                          <p:cTn id="89" fill="hold" nodeType="afterGroup">
                            <p:stCondLst>
                              <p:cond delay="2000"/>
                            </p:stCondLst>
                            <p:childTnLst>
                              <p:par>
                                <p:cTn id="90" presetID="42" presetClass="path" presetSubtype="0" accel="50000" decel="50000" fill="hold" grpId="0" nodeType="afterEffect">
                                  <p:stCondLst>
                                    <p:cond delay="0"/>
                                  </p:stCondLst>
                                  <p:childTnLst>
                                    <p:animMotion origin="layout" path="M 1.11111E-6 -2.22222E-6 L 0.03941 0.10509 " pathEditMode="relative" rAng="0" ptsTypes="AA">
                                      <p:cBhvr>
                                        <p:cTn id="91" dur="2000" fill="hold"/>
                                        <p:tgtEl>
                                          <p:spTgt spid="44041"/>
                                        </p:tgtEl>
                                        <p:attrNameLst>
                                          <p:attrName>ppt_x</p:attrName>
                                          <p:attrName>ppt_y</p:attrName>
                                        </p:attrNameLst>
                                      </p:cBhvr>
                                      <p:rCtr x="1962" y="5255"/>
                                    </p:animMotion>
                                  </p:childTnLst>
                                </p:cTn>
                              </p:par>
                              <p:par>
                                <p:cTn id="92" presetID="42" presetClass="path" presetSubtype="0" accel="50000" decel="50000" fill="hold" grpId="0" nodeType="withEffect">
                                  <p:stCondLst>
                                    <p:cond delay="0"/>
                                  </p:stCondLst>
                                  <p:childTnLst>
                                    <p:animMotion origin="layout" path="M 3.33333E-6 -2.22222E-6 L 0.03941 0.11551 " pathEditMode="relative" rAng="0" ptsTypes="AA">
                                      <p:cBhvr>
                                        <p:cTn id="93" dur="2000" fill="hold"/>
                                        <p:tgtEl>
                                          <p:spTgt spid="44045"/>
                                        </p:tgtEl>
                                        <p:attrNameLst>
                                          <p:attrName>ppt_x</p:attrName>
                                          <p:attrName>ppt_y</p:attrName>
                                        </p:attrNameLst>
                                      </p:cBhvr>
                                      <p:rCtr x="1962" y="5764"/>
                                    </p:animMotion>
                                  </p:childTnLst>
                                </p:cTn>
                              </p:par>
                              <p:par>
                                <p:cTn id="94" presetID="42" presetClass="path" presetSubtype="0" accel="50000" decel="50000" fill="hold" grpId="6" nodeType="withEffect">
                                  <p:stCondLst>
                                    <p:cond delay="0"/>
                                  </p:stCondLst>
                                  <p:childTnLst>
                                    <p:animMotion origin="layout" path="M 0.11945 -0.01967 L 0.08247 0.09977 " pathEditMode="relative" rAng="0" ptsTypes="AA">
                                      <p:cBhvr>
                                        <p:cTn id="95" dur="2000" fill="hold"/>
                                        <p:tgtEl>
                                          <p:spTgt spid="44061"/>
                                        </p:tgtEl>
                                        <p:attrNameLst>
                                          <p:attrName>ppt_x</p:attrName>
                                          <p:attrName>ppt_y</p:attrName>
                                        </p:attrNameLst>
                                      </p:cBhvr>
                                      <p:rCtr x="-1858" y="5972"/>
                                    </p:animMotion>
                                  </p:childTnLst>
                                </p:cTn>
                              </p:par>
                            </p:childTnLst>
                          </p:cTn>
                        </p:par>
                        <p:par>
                          <p:cTn id="96" fill="hold" nodeType="afterGroup">
                            <p:stCondLst>
                              <p:cond delay="4000"/>
                            </p:stCondLst>
                            <p:childTnLst>
                              <p:par>
                                <p:cTn id="97" presetID="42" presetClass="path" presetSubtype="0" accel="50000" decel="50000" fill="hold" grpId="2" nodeType="afterEffect">
                                  <p:stCondLst>
                                    <p:cond delay="0"/>
                                  </p:stCondLst>
                                  <p:childTnLst>
                                    <p:animMotion origin="layout" path="M 0.03628 0.02431 L -0.08334 0.12616 " pathEditMode="relative" rAng="0" ptsTypes="AA">
                                      <p:cBhvr>
                                        <p:cTn id="98" dur="2000" fill="hold"/>
                                        <p:tgtEl>
                                          <p:spTgt spid="44042"/>
                                        </p:tgtEl>
                                        <p:attrNameLst>
                                          <p:attrName>ppt_x</p:attrName>
                                          <p:attrName>ppt_y</p:attrName>
                                        </p:attrNameLst>
                                      </p:cBhvr>
                                      <p:rCtr x="-5990" y="5093"/>
                                    </p:animMotion>
                                  </p:childTnLst>
                                </p:cTn>
                              </p:par>
                              <p:par>
                                <p:cTn id="99" presetID="42" presetClass="path" presetSubtype="0" accel="50000" decel="50000" fill="hold" grpId="2" nodeType="withEffect">
                                  <p:stCondLst>
                                    <p:cond delay="0"/>
                                  </p:stCondLst>
                                  <p:childTnLst>
                                    <p:animMotion origin="layout" path="M 0.0835 -0.01805 L 0.0401 0.08542 " pathEditMode="relative" rAng="0" ptsTypes="AA">
                                      <p:cBhvr>
                                        <p:cTn id="100" dur="2000" fill="hold"/>
                                        <p:tgtEl>
                                          <p:spTgt spid="44058"/>
                                        </p:tgtEl>
                                        <p:attrNameLst>
                                          <p:attrName>ppt_x</p:attrName>
                                          <p:attrName>ppt_y</p:attrName>
                                        </p:attrNameLst>
                                      </p:cBhvr>
                                      <p:rCtr x="-2170" y="5162"/>
                                    </p:animMotion>
                                  </p:childTnLst>
                                </p:cTn>
                              </p:par>
                              <p:par>
                                <p:cTn id="101" presetID="35" presetClass="path" presetSubtype="0" accel="50000" decel="50000" fill="hold" grpId="7" nodeType="withEffect">
                                  <p:stCondLst>
                                    <p:cond delay="0"/>
                                  </p:stCondLst>
                                  <p:childTnLst>
                                    <p:animMotion origin="layout" path="M 0.08247 0.09977 L -0.0283 0.09005 " pathEditMode="relative" rAng="0" ptsTypes="AA">
                                      <p:cBhvr>
                                        <p:cTn id="102" dur="2000" fill="hold"/>
                                        <p:tgtEl>
                                          <p:spTgt spid="44061"/>
                                        </p:tgtEl>
                                        <p:attrNameLst>
                                          <p:attrName>ppt_x</p:attrName>
                                          <p:attrName>ppt_y</p:attrName>
                                        </p:attrNameLst>
                                      </p:cBhvr>
                                      <p:rCtr x="-5538" y="-486"/>
                                    </p:animMotion>
                                  </p:childTnLst>
                                </p:cTn>
                              </p:par>
                            </p:childTnLst>
                          </p:cTn>
                        </p:par>
                        <p:par>
                          <p:cTn id="103" fill="hold" nodeType="afterGroup">
                            <p:stCondLst>
                              <p:cond delay="6000"/>
                            </p:stCondLst>
                            <p:childTnLst>
                              <p:par>
                                <p:cTn id="104" presetID="35" presetClass="path" presetSubtype="0" accel="50000" decel="50000" fill="hold" grpId="3" nodeType="afterEffect">
                                  <p:stCondLst>
                                    <p:cond delay="0"/>
                                  </p:stCondLst>
                                  <p:childTnLst>
                                    <p:animMotion origin="layout" path="M -0.08351 0.12639 L -0.18177 0.1875 " pathEditMode="relative" rAng="0" ptsTypes="AA">
                                      <p:cBhvr>
                                        <p:cTn id="105" dur="2000" fill="hold"/>
                                        <p:tgtEl>
                                          <p:spTgt spid="44042"/>
                                        </p:tgtEl>
                                        <p:attrNameLst>
                                          <p:attrName>ppt_x</p:attrName>
                                          <p:attrName>ppt_y</p:attrName>
                                        </p:attrNameLst>
                                      </p:cBhvr>
                                      <p:rCtr x="-4913" y="3056"/>
                                    </p:animMotion>
                                  </p:childTnLst>
                                </p:cTn>
                              </p:par>
                              <p:par>
                                <p:cTn id="106" presetID="35" presetClass="path" presetSubtype="0" accel="50000" decel="50000" fill="hold" grpId="8" nodeType="withEffect">
                                  <p:stCondLst>
                                    <p:cond delay="0"/>
                                  </p:stCondLst>
                                  <p:childTnLst>
                                    <p:animMotion origin="layout" path="M -0.02847 0.09005 L -0.12969 0.15023 " pathEditMode="relative" rAng="0" ptsTypes="AA">
                                      <p:cBhvr>
                                        <p:cTn id="107" dur="2000" fill="hold"/>
                                        <p:tgtEl>
                                          <p:spTgt spid="44061"/>
                                        </p:tgtEl>
                                        <p:attrNameLst>
                                          <p:attrName>ppt_x</p:attrName>
                                          <p:attrName>ppt_y</p:attrName>
                                        </p:attrNameLst>
                                      </p:cBhvr>
                                      <p:rCtr x="-5069" y="3009"/>
                                    </p:animMotion>
                                  </p:childTnLst>
                                </p:cTn>
                              </p:par>
                              <p:par>
                                <p:cTn id="108" presetID="35" presetClass="path" presetSubtype="0" accel="50000" decel="50000" fill="hold" grpId="3" nodeType="withEffect">
                                  <p:stCondLst>
                                    <p:cond delay="0"/>
                                  </p:stCondLst>
                                  <p:childTnLst>
                                    <p:animMotion origin="layout" path="M 0.04027 0.08542 L -0.03941 0.15695 " pathEditMode="relative" rAng="0" ptsTypes="AA">
                                      <p:cBhvr>
                                        <p:cTn id="109" dur="2000" fill="hold"/>
                                        <p:tgtEl>
                                          <p:spTgt spid="44058"/>
                                        </p:tgtEl>
                                        <p:attrNameLst>
                                          <p:attrName>ppt_x</p:attrName>
                                          <p:attrName>ppt_y</p:attrName>
                                        </p:attrNameLst>
                                      </p:cBhvr>
                                      <p:rCtr x="-3993" y="3565"/>
                                    </p:animMotion>
                                  </p:childTnLst>
                                </p:cTn>
                              </p:par>
                            </p:childTnLst>
                          </p:cTn>
                        </p:par>
                        <p:par>
                          <p:cTn id="110" fill="hold" nodeType="afterGroup">
                            <p:stCondLst>
                              <p:cond delay="8000"/>
                            </p:stCondLst>
                            <p:childTnLst>
                              <p:par>
                                <p:cTn id="111" presetID="1" presetClass="entr" presetSubtype="0" fill="hold" nodeType="afterEffect">
                                  <p:stCondLst>
                                    <p:cond delay="0"/>
                                  </p:stCondLst>
                                  <p:childTnLst>
                                    <p:set>
                                      <p:cBhvr>
                                        <p:cTn id="112" dur="1" fill="hold">
                                          <p:stCondLst>
                                            <p:cond delay="0"/>
                                          </p:stCondLst>
                                        </p:cTn>
                                        <p:tgtEl>
                                          <p:spTgt spid="440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animBg="1"/>
      <p:bldP spid="44038" grpId="0" animBg="1"/>
      <p:bldP spid="44039" grpId="0" animBg="1"/>
      <p:bldP spid="44041" grpId="0" animBg="1"/>
      <p:bldP spid="44042" grpId="0" animBg="1"/>
      <p:bldP spid="44042" grpId="1" animBg="1"/>
      <p:bldP spid="44042" grpId="2" animBg="1"/>
      <p:bldP spid="44042" grpId="3" animBg="1"/>
      <p:bldP spid="44044" grpId="0" animBg="1"/>
      <p:bldP spid="44045" grpId="0" animBg="1"/>
      <p:bldP spid="44054" grpId="0" animBg="1"/>
      <p:bldP spid="44054" grpId="1" animBg="1"/>
      <p:bldP spid="44054" grpId="2" animBg="1"/>
      <p:bldP spid="44055" grpId="0" animBg="1"/>
      <p:bldP spid="44056" grpId="0" animBg="1"/>
      <p:bldP spid="44057" grpId="0" animBg="1"/>
      <p:bldP spid="44058" grpId="0" animBg="1"/>
      <p:bldP spid="44058" grpId="1" animBg="1"/>
      <p:bldP spid="44058" grpId="2" animBg="1"/>
      <p:bldP spid="44058" grpId="3" animBg="1"/>
      <p:bldP spid="44059" grpId="0" animBg="1"/>
      <p:bldP spid="44059" grpId="1" animBg="1"/>
      <p:bldP spid="44059" grpId="2" animBg="1"/>
      <p:bldP spid="44060" grpId="0" animBg="1"/>
      <p:bldP spid="44061" grpId="0" animBg="1"/>
      <p:bldP spid="44061" grpId="1" animBg="1"/>
      <p:bldP spid="44061" grpId="2" animBg="1"/>
      <p:bldP spid="44061" grpId="3" animBg="1"/>
      <p:bldP spid="44061" grpId="4" animBg="1"/>
      <p:bldP spid="44061" grpId="5" animBg="1"/>
      <p:bldP spid="44061" grpId="6" animBg="1"/>
      <p:bldP spid="44061" grpId="7" animBg="1"/>
      <p:bldP spid="44061" grpId="8" animBg="1"/>
      <p:bldP spid="4406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subTitle" idx="1"/>
          </p:nvPr>
        </p:nvSpPr>
        <p:spPr>
          <a:xfrm>
            <a:off x="0" y="4221163"/>
            <a:ext cx="9144000" cy="2636837"/>
          </a:xfrm>
          <a:solidFill>
            <a:schemeClr val="bg1">
              <a:alpha val="80000"/>
            </a:schemeClr>
          </a:solidFill>
        </p:spPr>
        <p:txBody>
          <a:bodyPr/>
          <a:lstStyle/>
          <a:p>
            <a:pPr algn="l"/>
            <a:r>
              <a:rPr lang="fr-FR" altLang="fr-FR" sz="1800" b="1">
                <a:solidFill>
                  <a:srgbClr val="4D4D4D"/>
                </a:solidFill>
              </a:rPr>
              <a:t>Une meilleure occupation de l’espace va permettre d’augmenter les possibilités d’actions des attaquants car les espaces entre les attaquants sont plus importants, notamment le couloir de jeu direct du porteur de balle</a:t>
            </a:r>
            <a:r>
              <a:rPr lang="fr-FR" altLang="fr-FR" sz="2000" b="1">
                <a:solidFill>
                  <a:srgbClr val="4D4D4D"/>
                </a:solidFill>
              </a:rPr>
              <a:t>. </a:t>
            </a:r>
          </a:p>
          <a:p>
            <a:pPr algn="l"/>
            <a:endParaRPr lang="fr-FR" altLang="fr-FR" sz="1200" b="1">
              <a:solidFill>
                <a:srgbClr val="4D4D4D"/>
              </a:solidFill>
            </a:endParaRPr>
          </a:p>
          <a:p>
            <a:pPr algn="l"/>
            <a:r>
              <a:rPr lang="fr-FR" altLang="fr-FR" sz="1800" b="1">
                <a:solidFill>
                  <a:srgbClr val="4D4D4D"/>
                </a:solidFill>
              </a:rPr>
              <a:t>Des situations sollicitant les comportements des attaquants pourront être proposées  afin d’améliorer la perception et l’utilisation du couloir de jeu direct par le porteur de balle et l’adaptation des non porteurs de balle en fonction des actions du porteur de balle.</a:t>
            </a:r>
          </a:p>
        </p:txBody>
      </p:sp>
      <p:sp>
        <p:nvSpPr>
          <p:cNvPr id="19460" name="AutoShape 4"/>
          <p:cNvSpPr>
            <a:spLocks noChangeArrowheads="1"/>
          </p:cNvSpPr>
          <p:nvPr/>
        </p:nvSpPr>
        <p:spPr bwMode="auto">
          <a:xfrm>
            <a:off x="4932363" y="260350"/>
            <a:ext cx="3311525" cy="1295400"/>
          </a:xfrm>
          <a:prstGeom prst="star16">
            <a:avLst>
              <a:gd name="adj" fmla="val 37500"/>
            </a:avLst>
          </a:prstGeom>
          <a:solidFill>
            <a:srgbClr val="FFCC00"/>
          </a:solidFill>
          <a:ln w="9525">
            <a:solidFill>
              <a:srgbClr val="FF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fr-FR" altLang="fr-FR" sz="2400" b="1">
                <a:solidFill>
                  <a:schemeClr val="accent2"/>
                </a:solidFill>
              </a:rPr>
              <a:t>Moins de 12</a:t>
            </a:r>
          </a:p>
        </p:txBody>
      </p:sp>
      <p:pic>
        <p:nvPicPr>
          <p:cNvPr id="1946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013" y="404813"/>
            <a:ext cx="2019300"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4" name="Rectangle 8"/>
          <p:cNvSpPr>
            <a:spLocks noChangeArrowheads="1"/>
          </p:cNvSpPr>
          <p:nvPr/>
        </p:nvSpPr>
        <p:spPr bwMode="auto">
          <a:xfrm>
            <a:off x="7296150" y="6302375"/>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fr-FR" altLang="fr-FR" b="1">
                <a:solidFill>
                  <a:srgbClr val="336699"/>
                </a:solidFill>
              </a:rPr>
              <a:t>Anim’h@nd</a:t>
            </a:r>
            <a:r>
              <a:rPr lang="fr-FR" altLang="fr-FR">
                <a:solidFill>
                  <a:srgbClr val="336699"/>
                </a:solidFill>
              </a:rPr>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962</TotalTime>
  <Words>370</Words>
  <Application>Microsoft Office PowerPoint</Application>
  <PresentationFormat>Affichage à l'écran (4:3)</PresentationFormat>
  <Paragraphs>38</Paragraphs>
  <Slides>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Arial</vt:lpstr>
      <vt:lpstr>Times New Roman</vt:lpstr>
      <vt:lpstr>Wingdings</vt:lpstr>
      <vt:lpstr>Modèle par défaut</vt:lpstr>
      <vt:lpstr>Présentation PowerPoint</vt:lpstr>
      <vt:lpstr>Présentation PowerPoint</vt:lpstr>
      <vt:lpstr>Présentation PowerPoint</vt:lpstr>
      <vt:lpstr>Présentation PowerPoint</vt:lpstr>
      <vt:lpstr>Présentation PowerPoint</vt:lpstr>
      <vt:lpstr>Présentation PowerPoint</vt:lpstr>
    </vt:vector>
  </TitlesOfParts>
  <Company>Ligue Poitou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berthy</dc:creator>
  <cp:lastModifiedBy>berthy</cp:lastModifiedBy>
  <cp:revision>100</cp:revision>
  <dcterms:created xsi:type="dcterms:W3CDTF">2004-10-11T08:31:19Z</dcterms:created>
  <dcterms:modified xsi:type="dcterms:W3CDTF">2020-04-17T00:02:24Z</dcterms:modified>
</cp:coreProperties>
</file>