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3" d="100"/>
          <a:sy n="143" d="100"/>
        </p:scale>
        <p:origin x="68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2619786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72129e8f7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72129e8f7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72129e8c2e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72129e8c2e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72129e8c2e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72129e8c2e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72129e8c2e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72129e8c2e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 amt="31000"/>
          </a:blip>
          <a:stretch>
            <a:fillRect/>
          </a:stretch>
        </p:blipFill>
        <p:spPr>
          <a:xfrm>
            <a:off x="-154526" y="-204900"/>
            <a:ext cx="9381925" cy="5511499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>
            <a:spLocks noGrp="1"/>
          </p:cNvSpPr>
          <p:nvPr>
            <p:ph type="ctrTitle"/>
          </p:nvPr>
        </p:nvSpPr>
        <p:spPr>
          <a:xfrm>
            <a:off x="2085975" y="-204900"/>
            <a:ext cx="7113000" cy="125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Conseils sur l’hygiène </a:t>
            </a:r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311700" y="418070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5200">
                <a:solidFill>
                  <a:schemeClr val="dk1"/>
                </a:solidFill>
              </a:rPr>
              <a:t>en période de confinement</a:t>
            </a:r>
            <a:endParaRPr sz="52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5434800" y="1118775"/>
            <a:ext cx="3397500" cy="2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5200">
                <a:solidFill>
                  <a:schemeClr val="dk1"/>
                </a:solidFill>
              </a:rPr>
              <a:t>de vie du sportif </a:t>
            </a:r>
            <a:endParaRPr/>
          </a:p>
        </p:txBody>
      </p:sp>
      <p:pic>
        <p:nvPicPr>
          <p:cNvPr id="5" name="Image 4" descr="Une image contenant dessin&#10;&#10;Description générée automatiquement">
            <a:extLst>
              <a:ext uri="{FF2B5EF4-FFF2-40B4-BE49-F238E27FC236}">
                <a16:creationId xmlns:a16="http://schemas.microsoft.com/office/drawing/2014/main" id="{FBED8ACB-7882-41AB-A754-86A000DEF0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438800" cy="1046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311700" y="2905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/>
              <a:t>GARDER LE RYTHME</a:t>
            </a:r>
            <a:endParaRPr b="1"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6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b="1" dirty="0"/>
              <a:t>CONSIGNES</a:t>
            </a:r>
            <a:endParaRPr sz="1800" b="1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r" sz="1050" dirty="0">
                <a:solidFill>
                  <a:srgbClr val="000000"/>
                </a:solidFill>
              </a:rPr>
              <a:t>Garder son rythme habituel de sommeil  et d’heure des repas</a:t>
            </a:r>
            <a:endParaRPr sz="105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r" sz="1050" dirty="0">
                <a:solidFill>
                  <a:srgbClr val="000000"/>
                </a:solidFill>
              </a:rPr>
              <a:t>Garder un rythme de travail scolaire</a:t>
            </a: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r" sz="1050">
                <a:solidFill>
                  <a:srgbClr val="000000"/>
                </a:solidFill>
              </a:rPr>
              <a:t>Ne vous laissez pas décrocher au niveau des études   </a:t>
            </a:r>
            <a:endParaRPr sz="105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r" sz="1050" dirty="0">
                <a:solidFill>
                  <a:srgbClr val="000000"/>
                </a:solidFill>
              </a:rPr>
              <a:t>Limiter la durée des exercices physiques à des séances d’1 heure maximum</a:t>
            </a:r>
            <a:endParaRPr sz="105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r" sz="1050" dirty="0">
                <a:solidFill>
                  <a:srgbClr val="000000"/>
                </a:solidFill>
              </a:rPr>
              <a:t>Privilégier plutôt 2 séances d'activité physique dans la journée avec un minimum de 3heures de repos et de réhydratation entre les 2 séances</a:t>
            </a:r>
            <a:endParaRPr sz="105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>
              <a:solidFill>
                <a:srgbClr val="000000"/>
              </a:solidFill>
            </a:endParaRPr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2"/>
          </p:nvPr>
        </p:nvSpPr>
        <p:spPr>
          <a:xfrm>
            <a:off x="4832400" y="1152474"/>
            <a:ext cx="3999900" cy="15907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b="1" dirty="0"/>
              <a:t>OBJECTIFS</a:t>
            </a:r>
            <a:endParaRPr sz="1800" b="1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r" sz="1050" dirty="0">
                <a:solidFill>
                  <a:srgbClr val="000000"/>
                </a:solidFill>
              </a:rPr>
              <a:t>Pouvoir reprendre un rythme de VIE QUOTIDIENNE le plus normal possible dès la sortie du confinement</a:t>
            </a: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r-FR" sz="1050" dirty="0">
                <a:solidFill>
                  <a:srgbClr val="000000"/>
                </a:solidFill>
              </a:rPr>
              <a:t>Pour</a:t>
            </a:r>
            <a:r>
              <a:rPr lang="fr" sz="1050" dirty="0">
                <a:solidFill>
                  <a:srgbClr val="000000"/>
                </a:solidFill>
              </a:rPr>
              <a:t> le sport , la REPRISE sera PROGRESSIVE avec de nombreuses précautions</a:t>
            </a:r>
            <a:endParaRPr sz="105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60400" y="2649175"/>
            <a:ext cx="2733675" cy="1638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9A9D41FA-FA39-4E0C-87EC-66212A78A2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438781" cy="104860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>
            <a:spLocks noGrp="1"/>
          </p:cNvSpPr>
          <p:nvPr>
            <p:ph type="title"/>
          </p:nvPr>
        </p:nvSpPr>
        <p:spPr>
          <a:xfrm>
            <a:off x="311700" y="2905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/>
              <a:t>GERER SON SOMMEIL</a:t>
            </a:r>
            <a:endParaRPr b="1"/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6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b="1"/>
              <a:t>CONSIGNES</a:t>
            </a:r>
            <a:endParaRPr sz="1800"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r">
                <a:solidFill>
                  <a:srgbClr val="000000"/>
                </a:solidFill>
              </a:rPr>
              <a:t>Garder des horaires (coucher et lever) réguliers 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r">
                <a:solidFill>
                  <a:srgbClr val="000000"/>
                </a:solidFill>
              </a:rPr>
              <a:t>Mettre une alarme à heure fixe  </a:t>
            </a:r>
            <a:br>
              <a:rPr lang="fr">
                <a:solidFill>
                  <a:srgbClr val="000000"/>
                </a:solidFill>
              </a:rPr>
            </a:br>
            <a:r>
              <a:rPr lang="fr">
                <a:solidFill>
                  <a:srgbClr val="000000"/>
                </a:solidFill>
              </a:rPr>
              <a:t>Dormir au moins 8 heures 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r">
                <a:solidFill>
                  <a:srgbClr val="000000"/>
                </a:solidFill>
              </a:rPr>
              <a:t>Ne pas rester dans son lit inutilement 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r">
                <a:solidFill>
                  <a:srgbClr val="000000"/>
                </a:solidFill>
              </a:rPr>
              <a:t>Faire une sieste éventuellement (mais pas plus d’une demi-heure) 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fr">
                <a:solidFill>
                  <a:srgbClr val="000000"/>
                </a:solidFill>
              </a:rPr>
              <a:t>S</a:t>
            </a:r>
            <a:r>
              <a:rPr lang="fr">
                <a:solidFill>
                  <a:schemeClr val="dk1"/>
                </a:solidFill>
                <a:highlight>
                  <a:srgbClr val="FFFFFF"/>
                </a:highlight>
              </a:rPr>
              <a:t>e coucher tôt car c'est dans la première partie de nuit que s'élabore notre immunité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149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b="1"/>
              <a:t>OBJECTIFS</a:t>
            </a:r>
            <a:endParaRPr sz="1800"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r">
                <a:solidFill>
                  <a:srgbClr val="000000"/>
                </a:solidFill>
              </a:rPr>
              <a:t>Garder une qualité de sommeil optimale et ne pas changer son chronotype pour garder sa forme et ses défenses immunitaires.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97463" y="2483600"/>
            <a:ext cx="2269769" cy="2189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62C0C6E1-E7EE-4EF7-97E8-48D0B43643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438781" cy="104860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>
            <a:spLocks noGrp="1"/>
          </p:cNvSpPr>
          <p:nvPr>
            <p:ph type="title"/>
          </p:nvPr>
        </p:nvSpPr>
        <p:spPr>
          <a:xfrm>
            <a:off x="311700" y="2905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/>
              <a:t>BIEN S’HYDRATER</a:t>
            </a:r>
            <a:endParaRPr b="1"/>
          </a:p>
        </p:txBody>
      </p:sp>
      <p:sp>
        <p:nvSpPr>
          <p:cNvPr id="82" name="Google Shape;82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b="1"/>
              <a:t>CONSIGNES</a:t>
            </a:r>
            <a:endParaRPr sz="1800"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r">
                <a:solidFill>
                  <a:srgbClr val="000000"/>
                </a:solidFill>
              </a:rPr>
              <a:t>Se peser le matin pour vérifier son poids 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r">
                <a:solidFill>
                  <a:srgbClr val="000000"/>
                </a:solidFill>
              </a:rPr>
              <a:t>Toujours avoir sa gourde à proximité 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r">
                <a:solidFill>
                  <a:srgbClr val="000000"/>
                </a:solidFill>
              </a:rPr>
              <a:t>Boire 2/3 gorgées toutes les 15 minutes 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fr">
                <a:solidFill>
                  <a:srgbClr val="000000"/>
                </a:solidFill>
              </a:rPr>
              <a:t>Vérifier que ses urines restent bien claires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83" name="Google Shape;83;p1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149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b="1"/>
              <a:t>OBJECTIFS</a:t>
            </a:r>
            <a:endParaRPr sz="1800"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r">
                <a:solidFill>
                  <a:srgbClr val="000000"/>
                </a:solidFill>
              </a:rPr>
              <a:t>Penser à toujours bien s’hydrater pour favoriser la circulation sanguine et rester en forme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84" name="Google Shape;8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62025" y="2428425"/>
            <a:ext cx="1753799" cy="2189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F7BED011-04F1-4DA1-B402-4B19397891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438781" cy="104860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>
            <a:spLocks noGrp="1"/>
          </p:cNvSpPr>
          <p:nvPr>
            <p:ph type="title"/>
          </p:nvPr>
        </p:nvSpPr>
        <p:spPr>
          <a:xfrm>
            <a:off x="971300" y="290500"/>
            <a:ext cx="7860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/>
              <a:t>L’EXPOSITION AUX ECRANS</a:t>
            </a:r>
            <a:endParaRPr b="1"/>
          </a:p>
        </p:txBody>
      </p:sp>
      <p:sp>
        <p:nvSpPr>
          <p:cNvPr id="91" name="Google Shape;91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7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b="1"/>
              <a:t>CONSIGNES      </a:t>
            </a:r>
            <a:endParaRPr sz="1800"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r">
                <a:solidFill>
                  <a:schemeClr val="dk1"/>
                </a:solidFill>
              </a:rPr>
              <a:t>Sélectionner ses programmes et </a:t>
            </a:r>
            <a:br>
              <a:rPr lang="fr">
                <a:solidFill>
                  <a:schemeClr val="dk1"/>
                </a:solidFill>
              </a:rPr>
            </a:br>
            <a:r>
              <a:rPr lang="fr">
                <a:solidFill>
                  <a:schemeClr val="dk1"/>
                </a:solidFill>
              </a:rPr>
              <a:t>éteindre immédiatement après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r">
                <a:solidFill>
                  <a:schemeClr val="dk1"/>
                </a:solidFill>
              </a:rPr>
              <a:t>Désactiver les notifications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r">
                <a:solidFill>
                  <a:schemeClr val="dk1"/>
                </a:solidFill>
              </a:rPr>
              <a:t>Programmer des moments sans </a:t>
            </a:r>
            <a:br>
              <a:rPr lang="fr">
                <a:solidFill>
                  <a:schemeClr val="dk1"/>
                </a:solidFill>
              </a:rPr>
            </a:br>
            <a:r>
              <a:rPr lang="fr">
                <a:solidFill>
                  <a:schemeClr val="dk1"/>
                </a:solidFill>
              </a:rPr>
              <a:t>écrans et sans téléphone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>
                <a:solidFill>
                  <a:schemeClr val="dk1"/>
                </a:solidFill>
              </a:rPr>
              <a:t>S’essayer à de nouveaux hobbies : puzzle, peinture, dessin… développer son côté créatif Pratiquer une activité méditative (yoga, méditation…) pour se recentrer sur soi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92" name="Google Shape;92;p17"/>
          <p:cNvSpPr txBox="1">
            <a:spLocks noGrp="1"/>
          </p:cNvSpPr>
          <p:nvPr>
            <p:ph type="body" idx="2"/>
          </p:nvPr>
        </p:nvSpPr>
        <p:spPr>
          <a:xfrm>
            <a:off x="5883025" y="1152475"/>
            <a:ext cx="2949300" cy="188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b="1"/>
              <a:t>POURQUOI</a:t>
            </a:r>
            <a:endParaRPr sz="1800"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r">
                <a:solidFill>
                  <a:srgbClr val="000000"/>
                </a:solidFill>
              </a:rPr>
              <a:t>Risques pour la santé oculaire, mentale et neuronale 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r">
                <a:solidFill>
                  <a:srgbClr val="000000"/>
                </a:solidFill>
              </a:rPr>
              <a:t>Limiter la surexposition aux informations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93" name="Google Shape;93;p17"/>
          <p:cNvSpPr txBox="1">
            <a:spLocks noGrp="1"/>
          </p:cNvSpPr>
          <p:nvPr>
            <p:ph type="body" idx="2"/>
          </p:nvPr>
        </p:nvSpPr>
        <p:spPr>
          <a:xfrm>
            <a:off x="4940675" y="3236475"/>
            <a:ext cx="3999900" cy="149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b="1"/>
              <a:t>OBJECTIFS</a:t>
            </a:r>
            <a:endParaRPr sz="1800"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r">
                <a:solidFill>
                  <a:srgbClr val="000000"/>
                </a:solidFill>
              </a:rPr>
              <a:t>Garder une qualité de sommeil optimale et ne pas changer son chronotype pour garder sa forme et ses défenses immunitaires.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94" name="Google Shape;94;p17"/>
          <p:cNvPicPr preferRelativeResize="0"/>
          <p:nvPr/>
        </p:nvPicPr>
        <p:blipFill rotWithShape="1">
          <a:blip r:embed="rId3">
            <a:alphaModFix/>
          </a:blip>
          <a:srcRect l="-34118" t="-9202" r="-34118" b="-59034"/>
          <a:stretch/>
        </p:blipFill>
        <p:spPr>
          <a:xfrm>
            <a:off x="2619375" y="857250"/>
            <a:ext cx="3905250" cy="342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F60BFAB0-4615-4175-99DE-0B85B0C874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438781" cy="104860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321</Words>
  <Application>Microsoft Office PowerPoint</Application>
  <PresentationFormat>Affichage à l'écran (16:9)</PresentationFormat>
  <Paragraphs>41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Conseils sur l’hygiène </vt:lpstr>
      <vt:lpstr>GARDER LE RYTHME</vt:lpstr>
      <vt:lpstr>GERER SON SOMMEIL</vt:lpstr>
      <vt:lpstr>BIEN S’HYDRATER</vt:lpstr>
      <vt:lpstr>L’EXPOSITION AUX ECRANS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Conseils sur l’hygiène</dc:title>
  <dc:creator>Frédérique BARTHELEMY</dc:creator>
  <cp:lastModifiedBy>Utilisateur</cp:lastModifiedBy>
  <cp:revision>3</cp:revision>
  <dcterms:modified xsi:type="dcterms:W3CDTF">2020-04-09T19:44:34Z</dcterms:modified>
</cp:coreProperties>
</file>