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slideshow.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sldIdLst>
    <p:sldId id="256" r:id="rId2"/>
    <p:sldId id="258" r:id="rId3"/>
    <p:sldId id="273" r:id="rId4"/>
    <p:sldId id="274" r:id="rId5"/>
    <p:sldId id="276" r:id="rId6"/>
    <p:sldId id="261" r:id="rId7"/>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6600"/>
    <a:srgbClr val="800000"/>
    <a:srgbClr val="993300"/>
    <a:srgbClr val="008000"/>
    <a:srgbClr val="339933"/>
    <a:srgbClr val="FFFF00"/>
    <a:srgbClr val="006699"/>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40" autoAdjust="0"/>
    <p:restoredTop sz="94683" autoAdjust="0"/>
  </p:normalViewPr>
  <p:slideViewPr>
    <p:cSldViewPr>
      <p:cViewPr varScale="1">
        <p:scale>
          <a:sx n="60" d="100"/>
          <a:sy n="60" d="100"/>
        </p:scale>
        <p:origin x="1632"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143000" y="1122363"/>
            <a:ext cx="6858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lvl1pPr>
              <a:defRPr/>
            </a:lvl1pPr>
          </a:lstStyle>
          <a:p>
            <a:endParaRPr lang="fr-FR" altLang="fr-FR"/>
          </a:p>
        </p:txBody>
      </p:sp>
      <p:sp>
        <p:nvSpPr>
          <p:cNvPr id="5" name="Espace réservé du pied de page 4"/>
          <p:cNvSpPr>
            <a:spLocks noGrp="1"/>
          </p:cNvSpPr>
          <p:nvPr>
            <p:ph type="ftr" sz="quarter" idx="11"/>
          </p:nvPr>
        </p:nvSpPr>
        <p:spPr/>
        <p:txBody>
          <a:bodyPr/>
          <a:lstStyle>
            <a:lvl1pPr>
              <a:defRPr/>
            </a:lvl1pPr>
          </a:lstStyle>
          <a:p>
            <a:endParaRPr lang="fr-FR" altLang="fr-FR"/>
          </a:p>
        </p:txBody>
      </p:sp>
      <p:sp>
        <p:nvSpPr>
          <p:cNvPr id="6" name="Espace réservé du numéro de diapositive 5"/>
          <p:cNvSpPr>
            <a:spLocks noGrp="1"/>
          </p:cNvSpPr>
          <p:nvPr>
            <p:ph type="sldNum" sz="quarter" idx="12"/>
          </p:nvPr>
        </p:nvSpPr>
        <p:spPr/>
        <p:txBody>
          <a:bodyPr/>
          <a:lstStyle>
            <a:lvl1pPr>
              <a:defRPr/>
            </a:lvl1pPr>
          </a:lstStyle>
          <a:p>
            <a:fld id="{736DA56A-FE7B-4AA7-844C-01591C5D4AB9}" type="slidenum">
              <a:rPr lang="fr-FR" altLang="fr-FR"/>
              <a:pPr/>
              <a:t>‹N°›</a:t>
            </a:fld>
            <a:endParaRPr lang="fr-FR" altLang="fr-FR"/>
          </a:p>
        </p:txBody>
      </p:sp>
    </p:spTree>
    <p:extLst>
      <p:ext uri="{BB962C8B-B14F-4D97-AF65-F5344CB8AC3E}">
        <p14:creationId xmlns:p14="http://schemas.microsoft.com/office/powerpoint/2010/main" val="41725151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fr-FR" altLang="fr-FR"/>
          </a:p>
        </p:txBody>
      </p:sp>
      <p:sp>
        <p:nvSpPr>
          <p:cNvPr id="5" name="Espace réservé du pied de page 4"/>
          <p:cNvSpPr>
            <a:spLocks noGrp="1"/>
          </p:cNvSpPr>
          <p:nvPr>
            <p:ph type="ftr" sz="quarter" idx="11"/>
          </p:nvPr>
        </p:nvSpPr>
        <p:spPr/>
        <p:txBody>
          <a:bodyPr/>
          <a:lstStyle>
            <a:lvl1pPr>
              <a:defRPr/>
            </a:lvl1pPr>
          </a:lstStyle>
          <a:p>
            <a:endParaRPr lang="fr-FR" altLang="fr-FR"/>
          </a:p>
        </p:txBody>
      </p:sp>
      <p:sp>
        <p:nvSpPr>
          <p:cNvPr id="6" name="Espace réservé du numéro de diapositive 5"/>
          <p:cNvSpPr>
            <a:spLocks noGrp="1"/>
          </p:cNvSpPr>
          <p:nvPr>
            <p:ph type="sldNum" sz="quarter" idx="12"/>
          </p:nvPr>
        </p:nvSpPr>
        <p:spPr/>
        <p:txBody>
          <a:bodyPr/>
          <a:lstStyle>
            <a:lvl1pPr>
              <a:defRPr/>
            </a:lvl1pPr>
          </a:lstStyle>
          <a:p>
            <a:fld id="{63DD6796-D9F8-48EE-8492-33AECF9AF0AE}" type="slidenum">
              <a:rPr lang="fr-FR" altLang="fr-FR"/>
              <a:pPr/>
              <a:t>‹N°›</a:t>
            </a:fld>
            <a:endParaRPr lang="fr-FR" altLang="fr-FR"/>
          </a:p>
        </p:txBody>
      </p:sp>
    </p:spTree>
    <p:extLst>
      <p:ext uri="{BB962C8B-B14F-4D97-AF65-F5344CB8AC3E}">
        <p14:creationId xmlns:p14="http://schemas.microsoft.com/office/powerpoint/2010/main" val="2986525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fr-FR" altLang="fr-FR"/>
          </a:p>
        </p:txBody>
      </p:sp>
      <p:sp>
        <p:nvSpPr>
          <p:cNvPr id="5" name="Espace réservé du pied de page 4"/>
          <p:cNvSpPr>
            <a:spLocks noGrp="1"/>
          </p:cNvSpPr>
          <p:nvPr>
            <p:ph type="ftr" sz="quarter" idx="11"/>
          </p:nvPr>
        </p:nvSpPr>
        <p:spPr/>
        <p:txBody>
          <a:bodyPr/>
          <a:lstStyle>
            <a:lvl1pPr>
              <a:defRPr/>
            </a:lvl1pPr>
          </a:lstStyle>
          <a:p>
            <a:endParaRPr lang="fr-FR" altLang="fr-FR"/>
          </a:p>
        </p:txBody>
      </p:sp>
      <p:sp>
        <p:nvSpPr>
          <p:cNvPr id="6" name="Espace réservé du numéro de diapositive 5"/>
          <p:cNvSpPr>
            <a:spLocks noGrp="1"/>
          </p:cNvSpPr>
          <p:nvPr>
            <p:ph type="sldNum" sz="quarter" idx="12"/>
          </p:nvPr>
        </p:nvSpPr>
        <p:spPr/>
        <p:txBody>
          <a:bodyPr/>
          <a:lstStyle>
            <a:lvl1pPr>
              <a:defRPr/>
            </a:lvl1pPr>
          </a:lstStyle>
          <a:p>
            <a:fld id="{5DB3F167-2EAB-4EC0-A551-604561E6A72D}" type="slidenum">
              <a:rPr lang="fr-FR" altLang="fr-FR"/>
              <a:pPr/>
              <a:t>‹N°›</a:t>
            </a:fld>
            <a:endParaRPr lang="fr-FR" altLang="fr-FR"/>
          </a:p>
        </p:txBody>
      </p:sp>
    </p:spTree>
    <p:extLst>
      <p:ext uri="{BB962C8B-B14F-4D97-AF65-F5344CB8AC3E}">
        <p14:creationId xmlns:p14="http://schemas.microsoft.com/office/powerpoint/2010/main" val="2008518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fr-FR" altLang="fr-FR"/>
          </a:p>
        </p:txBody>
      </p:sp>
      <p:sp>
        <p:nvSpPr>
          <p:cNvPr id="5" name="Espace réservé du pied de page 4"/>
          <p:cNvSpPr>
            <a:spLocks noGrp="1"/>
          </p:cNvSpPr>
          <p:nvPr>
            <p:ph type="ftr" sz="quarter" idx="11"/>
          </p:nvPr>
        </p:nvSpPr>
        <p:spPr/>
        <p:txBody>
          <a:bodyPr/>
          <a:lstStyle>
            <a:lvl1pPr>
              <a:defRPr/>
            </a:lvl1pPr>
          </a:lstStyle>
          <a:p>
            <a:endParaRPr lang="fr-FR" altLang="fr-FR"/>
          </a:p>
        </p:txBody>
      </p:sp>
      <p:sp>
        <p:nvSpPr>
          <p:cNvPr id="6" name="Espace réservé du numéro de diapositive 5"/>
          <p:cNvSpPr>
            <a:spLocks noGrp="1"/>
          </p:cNvSpPr>
          <p:nvPr>
            <p:ph type="sldNum" sz="quarter" idx="12"/>
          </p:nvPr>
        </p:nvSpPr>
        <p:spPr/>
        <p:txBody>
          <a:bodyPr/>
          <a:lstStyle>
            <a:lvl1pPr>
              <a:defRPr/>
            </a:lvl1pPr>
          </a:lstStyle>
          <a:p>
            <a:fld id="{142B32AE-CDD6-4B72-9771-2F35BC9E7C08}" type="slidenum">
              <a:rPr lang="fr-FR" altLang="fr-FR"/>
              <a:pPr/>
              <a:t>‹N°›</a:t>
            </a:fld>
            <a:endParaRPr lang="fr-FR" altLang="fr-FR"/>
          </a:p>
        </p:txBody>
      </p:sp>
    </p:spTree>
    <p:extLst>
      <p:ext uri="{BB962C8B-B14F-4D97-AF65-F5344CB8AC3E}">
        <p14:creationId xmlns:p14="http://schemas.microsoft.com/office/powerpoint/2010/main" val="27533904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623888" y="1709738"/>
            <a:ext cx="78867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lvl1pPr>
              <a:defRPr/>
            </a:lvl1pPr>
          </a:lstStyle>
          <a:p>
            <a:endParaRPr lang="fr-FR" altLang="fr-FR"/>
          </a:p>
        </p:txBody>
      </p:sp>
      <p:sp>
        <p:nvSpPr>
          <p:cNvPr id="5" name="Espace réservé du pied de page 4"/>
          <p:cNvSpPr>
            <a:spLocks noGrp="1"/>
          </p:cNvSpPr>
          <p:nvPr>
            <p:ph type="ftr" sz="quarter" idx="11"/>
          </p:nvPr>
        </p:nvSpPr>
        <p:spPr/>
        <p:txBody>
          <a:bodyPr/>
          <a:lstStyle>
            <a:lvl1pPr>
              <a:defRPr/>
            </a:lvl1pPr>
          </a:lstStyle>
          <a:p>
            <a:endParaRPr lang="fr-FR" altLang="fr-FR"/>
          </a:p>
        </p:txBody>
      </p:sp>
      <p:sp>
        <p:nvSpPr>
          <p:cNvPr id="6" name="Espace réservé du numéro de diapositive 5"/>
          <p:cNvSpPr>
            <a:spLocks noGrp="1"/>
          </p:cNvSpPr>
          <p:nvPr>
            <p:ph type="sldNum" sz="quarter" idx="12"/>
          </p:nvPr>
        </p:nvSpPr>
        <p:spPr/>
        <p:txBody>
          <a:bodyPr/>
          <a:lstStyle>
            <a:lvl1pPr>
              <a:defRPr/>
            </a:lvl1pPr>
          </a:lstStyle>
          <a:p>
            <a:fld id="{7A15F1F6-A30F-4B40-92E0-F8D6AF146A32}" type="slidenum">
              <a:rPr lang="fr-FR" altLang="fr-FR"/>
              <a:pPr/>
              <a:t>‹N°›</a:t>
            </a:fld>
            <a:endParaRPr lang="fr-FR" altLang="fr-FR"/>
          </a:p>
        </p:txBody>
      </p:sp>
    </p:spTree>
    <p:extLst>
      <p:ext uri="{BB962C8B-B14F-4D97-AF65-F5344CB8AC3E}">
        <p14:creationId xmlns:p14="http://schemas.microsoft.com/office/powerpoint/2010/main" val="179900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lvl1pPr>
              <a:defRPr/>
            </a:lvl1pPr>
          </a:lstStyle>
          <a:p>
            <a:endParaRPr lang="fr-FR" altLang="fr-FR"/>
          </a:p>
        </p:txBody>
      </p:sp>
      <p:sp>
        <p:nvSpPr>
          <p:cNvPr id="6" name="Espace réservé du pied de page 5"/>
          <p:cNvSpPr>
            <a:spLocks noGrp="1"/>
          </p:cNvSpPr>
          <p:nvPr>
            <p:ph type="ftr" sz="quarter" idx="11"/>
          </p:nvPr>
        </p:nvSpPr>
        <p:spPr/>
        <p:txBody>
          <a:bodyPr/>
          <a:lstStyle>
            <a:lvl1pPr>
              <a:defRPr/>
            </a:lvl1pPr>
          </a:lstStyle>
          <a:p>
            <a:endParaRPr lang="fr-FR" altLang="fr-FR"/>
          </a:p>
        </p:txBody>
      </p:sp>
      <p:sp>
        <p:nvSpPr>
          <p:cNvPr id="7" name="Espace réservé du numéro de diapositive 6"/>
          <p:cNvSpPr>
            <a:spLocks noGrp="1"/>
          </p:cNvSpPr>
          <p:nvPr>
            <p:ph type="sldNum" sz="quarter" idx="12"/>
          </p:nvPr>
        </p:nvSpPr>
        <p:spPr/>
        <p:txBody>
          <a:bodyPr/>
          <a:lstStyle>
            <a:lvl1pPr>
              <a:defRPr/>
            </a:lvl1pPr>
          </a:lstStyle>
          <a:p>
            <a:fld id="{E5258551-9CAA-4CC8-8858-842562C2CDD5}" type="slidenum">
              <a:rPr lang="fr-FR" altLang="fr-FR"/>
              <a:pPr/>
              <a:t>‹N°›</a:t>
            </a:fld>
            <a:endParaRPr lang="fr-FR" altLang="fr-FR"/>
          </a:p>
        </p:txBody>
      </p:sp>
    </p:spTree>
    <p:extLst>
      <p:ext uri="{BB962C8B-B14F-4D97-AF65-F5344CB8AC3E}">
        <p14:creationId xmlns:p14="http://schemas.microsoft.com/office/powerpoint/2010/main" val="864847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30238" y="365125"/>
            <a:ext cx="78867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630238" y="2505075"/>
            <a:ext cx="386873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29150" y="2505075"/>
            <a:ext cx="38877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lvl1pPr>
              <a:defRPr/>
            </a:lvl1pPr>
          </a:lstStyle>
          <a:p>
            <a:endParaRPr lang="fr-FR" altLang="fr-FR"/>
          </a:p>
        </p:txBody>
      </p:sp>
      <p:sp>
        <p:nvSpPr>
          <p:cNvPr id="8" name="Espace réservé du pied de page 7"/>
          <p:cNvSpPr>
            <a:spLocks noGrp="1"/>
          </p:cNvSpPr>
          <p:nvPr>
            <p:ph type="ftr" sz="quarter" idx="11"/>
          </p:nvPr>
        </p:nvSpPr>
        <p:spPr/>
        <p:txBody>
          <a:bodyPr/>
          <a:lstStyle>
            <a:lvl1pPr>
              <a:defRPr/>
            </a:lvl1pPr>
          </a:lstStyle>
          <a:p>
            <a:endParaRPr lang="fr-FR" altLang="fr-FR"/>
          </a:p>
        </p:txBody>
      </p:sp>
      <p:sp>
        <p:nvSpPr>
          <p:cNvPr id="9" name="Espace réservé du numéro de diapositive 8"/>
          <p:cNvSpPr>
            <a:spLocks noGrp="1"/>
          </p:cNvSpPr>
          <p:nvPr>
            <p:ph type="sldNum" sz="quarter" idx="12"/>
          </p:nvPr>
        </p:nvSpPr>
        <p:spPr/>
        <p:txBody>
          <a:bodyPr/>
          <a:lstStyle>
            <a:lvl1pPr>
              <a:defRPr/>
            </a:lvl1pPr>
          </a:lstStyle>
          <a:p>
            <a:fld id="{31C4DF23-0ABD-4602-8703-508B39BA814C}" type="slidenum">
              <a:rPr lang="fr-FR" altLang="fr-FR"/>
              <a:pPr/>
              <a:t>‹N°›</a:t>
            </a:fld>
            <a:endParaRPr lang="fr-FR" altLang="fr-FR"/>
          </a:p>
        </p:txBody>
      </p:sp>
    </p:spTree>
    <p:extLst>
      <p:ext uri="{BB962C8B-B14F-4D97-AF65-F5344CB8AC3E}">
        <p14:creationId xmlns:p14="http://schemas.microsoft.com/office/powerpoint/2010/main" val="2459330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lvl1pPr>
              <a:defRPr/>
            </a:lvl1pPr>
          </a:lstStyle>
          <a:p>
            <a:endParaRPr lang="fr-FR" altLang="fr-FR"/>
          </a:p>
        </p:txBody>
      </p:sp>
      <p:sp>
        <p:nvSpPr>
          <p:cNvPr id="4" name="Espace réservé du pied de page 3"/>
          <p:cNvSpPr>
            <a:spLocks noGrp="1"/>
          </p:cNvSpPr>
          <p:nvPr>
            <p:ph type="ftr" sz="quarter" idx="11"/>
          </p:nvPr>
        </p:nvSpPr>
        <p:spPr/>
        <p:txBody>
          <a:bodyPr/>
          <a:lstStyle>
            <a:lvl1pPr>
              <a:defRPr/>
            </a:lvl1pPr>
          </a:lstStyle>
          <a:p>
            <a:endParaRPr lang="fr-FR" altLang="fr-FR"/>
          </a:p>
        </p:txBody>
      </p:sp>
      <p:sp>
        <p:nvSpPr>
          <p:cNvPr id="5" name="Espace réservé du numéro de diapositive 4"/>
          <p:cNvSpPr>
            <a:spLocks noGrp="1"/>
          </p:cNvSpPr>
          <p:nvPr>
            <p:ph type="sldNum" sz="quarter" idx="12"/>
          </p:nvPr>
        </p:nvSpPr>
        <p:spPr/>
        <p:txBody>
          <a:bodyPr/>
          <a:lstStyle>
            <a:lvl1pPr>
              <a:defRPr/>
            </a:lvl1pPr>
          </a:lstStyle>
          <a:p>
            <a:fld id="{094E8D9B-E94D-4F89-B6EA-1DE21495566F}" type="slidenum">
              <a:rPr lang="fr-FR" altLang="fr-FR"/>
              <a:pPr/>
              <a:t>‹N°›</a:t>
            </a:fld>
            <a:endParaRPr lang="fr-FR" altLang="fr-FR"/>
          </a:p>
        </p:txBody>
      </p:sp>
    </p:spTree>
    <p:extLst>
      <p:ext uri="{BB962C8B-B14F-4D97-AF65-F5344CB8AC3E}">
        <p14:creationId xmlns:p14="http://schemas.microsoft.com/office/powerpoint/2010/main" val="1426872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endParaRPr lang="fr-FR" altLang="fr-FR"/>
          </a:p>
        </p:txBody>
      </p:sp>
      <p:sp>
        <p:nvSpPr>
          <p:cNvPr id="3" name="Espace réservé du pied de page 2"/>
          <p:cNvSpPr>
            <a:spLocks noGrp="1"/>
          </p:cNvSpPr>
          <p:nvPr>
            <p:ph type="ftr" sz="quarter" idx="11"/>
          </p:nvPr>
        </p:nvSpPr>
        <p:spPr/>
        <p:txBody>
          <a:bodyPr/>
          <a:lstStyle>
            <a:lvl1pPr>
              <a:defRPr/>
            </a:lvl1pPr>
          </a:lstStyle>
          <a:p>
            <a:endParaRPr lang="fr-FR" altLang="fr-FR"/>
          </a:p>
        </p:txBody>
      </p:sp>
      <p:sp>
        <p:nvSpPr>
          <p:cNvPr id="4" name="Espace réservé du numéro de diapositive 3"/>
          <p:cNvSpPr>
            <a:spLocks noGrp="1"/>
          </p:cNvSpPr>
          <p:nvPr>
            <p:ph type="sldNum" sz="quarter" idx="12"/>
          </p:nvPr>
        </p:nvSpPr>
        <p:spPr/>
        <p:txBody>
          <a:bodyPr/>
          <a:lstStyle>
            <a:lvl1pPr>
              <a:defRPr/>
            </a:lvl1pPr>
          </a:lstStyle>
          <a:p>
            <a:fld id="{F2A7E7F9-895E-412A-AA12-5C886C2D80F9}" type="slidenum">
              <a:rPr lang="fr-FR" altLang="fr-FR"/>
              <a:pPr/>
              <a:t>‹N°›</a:t>
            </a:fld>
            <a:endParaRPr lang="fr-FR" altLang="fr-FR"/>
          </a:p>
        </p:txBody>
      </p:sp>
    </p:spTree>
    <p:extLst>
      <p:ext uri="{BB962C8B-B14F-4D97-AF65-F5344CB8AC3E}">
        <p14:creationId xmlns:p14="http://schemas.microsoft.com/office/powerpoint/2010/main" val="17319197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30238" y="457200"/>
            <a:ext cx="2949575"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lvl1pPr>
              <a:defRPr/>
            </a:lvl1pPr>
          </a:lstStyle>
          <a:p>
            <a:endParaRPr lang="fr-FR" altLang="fr-FR"/>
          </a:p>
        </p:txBody>
      </p:sp>
      <p:sp>
        <p:nvSpPr>
          <p:cNvPr id="6" name="Espace réservé du pied de page 5"/>
          <p:cNvSpPr>
            <a:spLocks noGrp="1"/>
          </p:cNvSpPr>
          <p:nvPr>
            <p:ph type="ftr" sz="quarter" idx="11"/>
          </p:nvPr>
        </p:nvSpPr>
        <p:spPr/>
        <p:txBody>
          <a:bodyPr/>
          <a:lstStyle>
            <a:lvl1pPr>
              <a:defRPr/>
            </a:lvl1pPr>
          </a:lstStyle>
          <a:p>
            <a:endParaRPr lang="fr-FR" altLang="fr-FR"/>
          </a:p>
        </p:txBody>
      </p:sp>
      <p:sp>
        <p:nvSpPr>
          <p:cNvPr id="7" name="Espace réservé du numéro de diapositive 6"/>
          <p:cNvSpPr>
            <a:spLocks noGrp="1"/>
          </p:cNvSpPr>
          <p:nvPr>
            <p:ph type="sldNum" sz="quarter" idx="12"/>
          </p:nvPr>
        </p:nvSpPr>
        <p:spPr/>
        <p:txBody>
          <a:bodyPr/>
          <a:lstStyle>
            <a:lvl1pPr>
              <a:defRPr/>
            </a:lvl1pPr>
          </a:lstStyle>
          <a:p>
            <a:fld id="{8D35A7B0-ADB6-47FB-B5E3-3F86B6AEF2E3}" type="slidenum">
              <a:rPr lang="fr-FR" altLang="fr-FR"/>
              <a:pPr/>
              <a:t>‹N°›</a:t>
            </a:fld>
            <a:endParaRPr lang="fr-FR" altLang="fr-FR"/>
          </a:p>
        </p:txBody>
      </p:sp>
    </p:spTree>
    <p:extLst>
      <p:ext uri="{BB962C8B-B14F-4D97-AF65-F5344CB8AC3E}">
        <p14:creationId xmlns:p14="http://schemas.microsoft.com/office/powerpoint/2010/main" val="2304096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30238" y="457200"/>
            <a:ext cx="2949575"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lvl1pPr>
              <a:defRPr/>
            </a:lvl1pPr>
          </a:lstStyle>
          <a:p>
            <a:endParaRPr lang="fr-FR" altLang="fr-FR"/>
          </a:p>
        </p:txBody>
      </p:sp>
      <p:sp>
        <p:nvSpPr>
          <p:cNvPr id="6" name="Espace réservé du pied de page 5"/>
          <p:cNvSpPr>
            <a:spLocks noGrp="1"/>
          </p:cNvSpPr>
          <p:nvPr>
            <p:ph type="ftr" sz="quarter" idx="11"/>
          </p:nvPr>
        </p:nvSpPr>
        <p:spPr/>
        <p:txBody>
          <a:bodyPr/>
          <a:lstStyle>
            <a:lvl1pPr>
              <a:defRPr/>
            </a:lvl1pPr>
          </a:lstStyle>
          <a:p>
            <a:endParaRPr lang="fr-FR" altLang="fr-FR"/>
          </a:p>
        </p:txBody>
      </p:sp>
      <p:sp>
        <p:nvSpPr>
          <p:cNvPr id="7" name="Espace réservé du numéro de diapositive 6"/>
          <p:cNvSpPr>
            <a:spLocks noGrp="1"/>
          </p:cNvSpPr>
          <p:nvPr>
            <p:ph type="sldNum" sz="quarter" idx="12"/>
          </p:nvPr>
        </p:nvSpPr>
        <p:spPr/>
        <p:txBody>
          <a:bodyPr/>
          <a:lstStyle>
            <a:lvl1pPr>
              <a:defRPr/>
            </a:lvl1pPr>
          </a:lstStyle>
          <a:p>
            <a:fld id="{823BA82A-6E50-49AD-8C86-6110DD763C30}" type="slidenum">
              <a:rPr lang="fr-FR" altLang="fr-FR"/>
              <a:pPr/>
              <a:t>‹N°›</a:t>
            </a:fld>
            <a:endParaRPr lang="fr-FR" altLang="fr-FR"/>
          </a:p>
        </p:txBody>
      </p:sp>
    </p:spTree>
    <p:extLst>
      <p:ext uri="{BB962C8B-B14F-4D97-AF65-F5344CB8AC3E}">
        <p14:creationId xmlns:p14="http://schemas.microsoft.com/office/powerpoint/2010/main" val="23119521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36699"/>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fr-FR" altLang="fr-FR" smtClean="0"/>
              <a:t>Cliquez pour modifier le style du titre</a:t>
            </a:r>
          </a:p>
        </p:txBody>
      </p:sp>
      <p:sp>
        <p:nvSpPr>
          <p:cNvPr id="9219"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FR" altLang="fr-FR" smtClean="0"/>
              <a:t>Cliquez pour modifier les styles du texte du masque</a:t>
            </a:r>
          </a:p>
          <a:p>
            <a:pPr lvl="1"/>
            <a:r>
              <a:rPr lang="fr-FR" altLang="fr-FR" smtClean="0"/>
              <a:t>Deuxième niveau</a:t>
            </a:r>
          </a:p>
          <a:p>
            <a:pPr lvl="2"/>
            <a:r>
              <a:rPr lang="fr-FR" altLang="fr-FR" smtClean="0"/>
              <a:t>Troisième niveau</a:t>
            </a:r>
          </a:p>
          <a:p>
            <a:pPr lvl="3"/>
            <a:r>
              <a:rPr lang="fr-FR" altLang="fr-FR" smtClean="0"/>
              <a:t>Quatrième niveau</a:t>
            </a:r>
          </a:p>
          <a:p>
            <a:pPr lvl="4"/>
            <a:r>
              <a:rPr lang="fr-FR" altLang="fr-FR" smtClean="0"/>
              <a:t>Cinquième niveau</a:t>
            </a:r>
          </a:p>
        </p:txBody>
      </p:sp>
      <p:sp>
        <p:nvSpPr>
          <p:cNvPr id="922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fr-FR" altLang="fr-FR"/>
          </a:p>
        </p:txBody>
      </p:sp>
      <p:sp>
        <p:nvSpPr>
          <p:cNvPr id="922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fr-FR" altLang="fr-FR"/>
          </a:p>
        </p:txBody>
      </p:sp>
      <p:sp>
        <p:nvSpPr>
          <p:cNvPr id="9222"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B0C4484A-2500-4CC0-ADCD-568C46ABE84D}" type="slidenum">
              <a:rPr lang="fr-FR" altLang="fr-FR"/>
              <a:pPr/>
              <a:t>‹N°›</a:t>
            </a:fld>
            <a:endParaRPr lang="fr-FR" altLang="fr-FR"/>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130425"/>
            <a:ext cx="7772400" cy="1470025"/>
          </a:xfrm>
        </p:spPr>
        <p:txBody>
          <a:bodyPr anchor="ctr"/>
          <a:lstStyle/>
          <a:p>
            <a:r>
              <a:rPr lang="fr-FR" altLang="fr-FR" sz="4400" b="1">
                <a:solidFill>
                  <a:schemeClr val="accent1"/>
                </a:solidFill>
              </a:rPr>
              <a:t>Améliorer la progression de la balle vers la cible adverse</a:t>
            </a:r>
          </a:p>
        </p:txBody>
      </p:sp>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013" y="661988"/>
            <a:ext cx="2019300" cy="103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3" name="AutoShape 5"/>
          <p:cNvSpPr>
            <a:spLocks noChangeArrowheads="1"/>
          </p:cNvSpPr>
          <p:nvPr/>
        </p:nvSpPr>
        <p:spPr bwMode="auto">
          <a:xfrm>
            <a:off x="4932363" y="549275"/>
            <a:ext cx="3311525" cy="1295400"/>
          </a:xfrm>
          <a:prstGeom prst="star16">
            <a:avLst>
              <a:gd name="adj" fmla="val 37500"/>
            </a:avLst>
          </a:prstGeom>
          <a:solidFill>
            <a:srgbClr val="FFCC00"/>
          </a:solidFill>
          <a:ln w="9525">
            <a:solidFill>
              <a:srgbClr val="FFCC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fr-FR" altLang="fr-FR" sz="2400" b="1">
                <a:solidFill>
                  <a:srgbClr val="006699"/>
                </a:solidFill>
              </a:rPr>
              <a:t>Moins de 12</a:t>
            </a:r>
          </a:p>
        </p:txBody>
      </p:sp>
      <p:sp>
        <p:nvSpPr>
          <p:cNvPr id="2054" name="Rectangle 6"/>
          <p:cNvSpPr>
            <a:spLocks noGrp="1" noChangeArrowheads="1"/>
          </p:cNvSpPr>
          <p:nvPr>
            <p:ph type="subTitle" idx="1"/>
          </p:nvPr>
        </p:nvSpPr>
        <p:spPr>
          <a:xfrm>
            <a:off x="539750" y="3789363"/>
            <a:ext cx="7993063" cy="2519362"/>
          </a:xfrm>
          <a:solidFill>
            <a:srgbClr val="FFFF99"/>
          </a:solidFill>
          <a:ln/>
        </p:spPr>
        <p:txBody>
          <a:bodyPr/>
          <a:lstStyle/>
          <a:p>
            <a:pPr algn="l">
              <a:lnSpc>
                <a:spcPct val="80000"/>
              </a:lnSpc>
            </a:pPr>
            <a:r>
              <a:rPr lang="fr-FR" altLang="fr-FR" sz="3200" b="1">
                <a:solidFill>
                  <a:srgbClr val="006699"/>
                </a:solidFill>
              </a:rPr>
              <a:t>Comment développer les notions de marquage et démarquage ?</a:t>
            </a:r>
          </a:p>
          <a:p>
            <a:pPr algn="l">
              <a:lnSpc>
                <a:spcPct val="80000"/>
              </a:lnSpc>
            </a:pPr>
            <a:endParaRPr lang="fr-FR" altLang="fr-FR" sz="1200">
              <a:solidFill>
                <a:srgbClr val="006699"/>
              </a:solidFill>
            </a:endParaRPr>
          </a:p>
          <a:p>
            <a:pPr algn="l">
              <a:lnSpc>
                <a:spcPct val="80000"/>
              </a:lnSpc>
            </a:pPr>
            <a:r>
              <a:rPr lang="fr-FR" altLang="fr-FR" sz="2000">
                <a:solidFill>
                  <a:srgbClr val="006699"/>
                </a:solidFill>
              </a:rPr>
              <a:t>La situation proposée permet d’entrer dans la séance par un jeu. </a:t>
            </a:r>
          </a:p>
          <a:p>
            <a:pPr algn="l">
              <a:lnSpc>
                <a:spcPct val="80000"/>
              </a:lnSpc>
            </a:pPr>
            <a:r>
              <a:rPr lang="fr-FR" altLang="fr-FR" sz="2000">
                <a:solidFill>
                  <a:srgbClr val="006699"/>
                </a:solidFill>
              </a:rPr>
              <a:t>L’ensemble des joueurs va devoir se démarquer dans les espaces libres pour recevoir la balle et progresser vers le but si son couloir de jeu direct est libre, ou bien transmettre la balle à un partenaire en appui ou en soutien.</a:t>
            </a:r>
          </a:p>
        </p:txBody>
      </p:sp>
      <p:sp>
        <p:nvSpPr>
          <p:cNvPr id="2056" name="Rectangle 8"/>
          <p:cNvSpPr>
            <a:spLocks noChangeArrowheads="1"/>
          </p:cNvSpPr>
          <p:nvPr/>
        </p:nvSpPr>
        <p:spPr bwMode="auto">
          <a:xfrm>
            <a:off x="468313" y="6375400"/>
            <a:ext cx="1524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fr-FR" altLang="fr-FR" b="1">
                <a:solidFill>
                  <a:srgbClr val="CCECFF"/>
                </a:solidFill>
              </a:rPr>
              <a:t>Anim’h@nd</a:t>
            </a:r>
            <a:r>
              <a:rPr lang="fr-FR" altLang="fr-FR">
                <a:solidFill>
                  <a:srgbClr val="CCECFF"/>
                </a:solidFill>
              </a:rPr>
              <a: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59" name="Rectangle 147"/>
          <p:cNvSpPr>
            <a:spLocks noChangeArrowheads="1"/>
          </p:cNvSpPr>
          <p:nvPr/>
        </p:nvSpPr>
        <p:spPr bwMode="auto">
          <a:xfrm>
            <a:off x="5940425" y="1557338"/>
            <a:ext cx="2952750" cy="2447925"/>
          </a:xfrm>
          <a:prstGeom prst="rect">
            <a:avLst/>
          </a:prstGeom>
          <a:solidFill>
            <a:srgbClr val="C0C0C0"/>
          </a:solidFill>
          <a:ln w="31750">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13460" name="Rectangle 148"/>
          <p:cNvSpPr>
            <a:spLocks noChangeArrowheads="1"/>
          </p:cNvSpPr>
          <p:nvPr/>
        </p:nvSpPr>
        <p:spPr bwMode="auto">
          <a:xfrm>
            <a:off x="5940425" y="4005263"/>
            <a:ext cx="2952750" cy="2447925"/>
          </a:xfrm>
          <a:prstGeom prst="rect">
            <a:avLst/>
          </a:prstGeom>
          <a:solidFill>
            <a:srgbClr val="C0C0C0"/>
          </a:solidFill>
          <a:ln w="31750">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13461" name="Rectangle 149"/>
          <p:cNvSpPr>
            <a:spLocks noChangeArrowheads="1"/>
          </p:cNvSpPr>
          <p:nvPr/>
        </p:nvSpPr>
        <p:spPr bwMode="auto">
          <a:xfrm>
            <a:off x="7092950" y="6454775"/>
            <a:ext cx="669925" cy="287338"/>
          </a:xfrm>
          <a:prstGeom prst="rect">
            <a:avLst/>
          </a:prstGeom>
          <a:noFill/>
          <a:ln w="31750">
            <a:solidFill>
              <a:srgbClr val="FFFF00"/>
            </a:solidFill>
            <a:miter lim="800000"/>
            <a:headEnd/>
            <a:tailEnd/>
          </a:ln>
          <a:effectLst/>
          <a:extLst>
            <a:ext uri="{909E8E84-426E-40DD-AFC4-6F175D3DCCD1}">
              <a14:hiddenFill xmlns:a14="http://schemas.microsoft.com/office/drawing/2010/main">
                <a:solidFill>
                  <a:schemeClr val="accent1">
                    <a:alpha val="99001"/>
                  </a:scheme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13462" name="Rectangle 150"/>
          <p:cNvSpPr>
            <a:spLocks noChangeArrowheads="1"/>
          </p:cNvSpPr>
          <p:nvPr/>
        </p:nvSpPr>
        <p:spPr bwMode="auto">
          <a:xfrm>
            <a:off x="7019925" y="1268413"/>
            <a:ext cx="720725" cy="287337"/>
          </a:xfrm>
          <a:prstGeom prst="rect">
            <a:avLst/>
          </a:prstGeom>
          <a:noFill/>
          <a:ln w="31750">
            <a:solidFill>
              <a:srgbClr val="FFFF00"/>
            </a:solidFill>
            <a:miter lim="800000"/>
            <a:headEnd/>
            <a:tailEnd/>
          </a:ln>
          <a:effectLst/>
          <a:extLst>
            <a:ext uri="{909E8E84-426E-40DD-AFC4-6F175D3DCCD1}">
              <a14:hiddenFill xmlns:a14="http://schemas.microsoft.com/office/drawing/2010/main">
                <a:solidFill>
                  <a:schemeClr val="accent1">
                    <a:alpha val="99001"/>
                  </a:scheme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13463" name="AutoShape 151"/>
          <p:cNvSpPr>
            <a:spLocks noChangeArrowheads="1"/>
          </p:cNvSpPr>
          <p:nvPr/>
        </p:nvSpPr>
        <p:spPr bwMode="auto">
          <a:xfrm rot="5400000">
            <a:off x="7056438" y="728663"/>
            <a:ext cx="719137" cy="2376487"/>
          </a:xfrm>
          <a:prstGeom prst="flowChartDelay">
            <a:avLst/>
          </a:prstGeom>
          <a:solidFill>
            <a:srgbClr val="C0C0C0"/>
          </a:solidFill>
          <a:ln w="31750">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13464" name="AutoShape 152"/>
          <p:cNvSpPr>
            <a:spLocks noChangeArrowheads="1"/>
          </p:cNvSpPr>
          <p:nvPr/>
        </p:nvSpPr>
        <p:spPr bwMode="auto">
          <a:xfrm rot="16200000">
            <a:off x="7056438" y="4905375"/>
            <a:ext cx="719138" cy="2376487"/>
          </a:xfrm>
          <a:prstGeom prst="flowChartDelay">
            <a:avLst/>
          </a:prstGeom>
          <a:solidFill>
            <a:srgbClr val="C0C0C0"/>
          </a:solidFill>
          <a:ln w="31750">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13465" name="AutoShape 153"/>
          <p:cNvSpPr>
            <a:spLocks noChangeArrowheads="1"/>
          </p:cNvSpPr>
          <p:nvPr/>
        </p:nvSpPr>
        <p:spPr bwMode="auto">
          <a:xfrm rot="5400000">
            <a:off x="6904832" y="592931"/>
            <a:ext cx="1008062" cy="2936875"/>
          </a:xfrm>
          <a:prstGeom prst="flowChartDelay">
            <a:avLst/>
          </a:prstGeom>
          <a:noFill/>
          <a:ln w="31750">
            <a:solidFill>
              <a:srgbClr val="FFFF00"/>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13466" name="AutoShape 154"/>
          <p:cNvSpPr>
            <a:spLocks noChangeArrowheads="1"/>
          </p:cNvSpPr>
          <p:nvPr/>
        </p:nvSpPr>
        <p:spPr bwMode="auto">
          <a:xfrm rot="16200000">
            <a:off x="6912768" y="4472782"/>
            <a:ext cx="1008063" cy="2952750"/>
          </a:xfrm>
          <a:prstGeom prst="flowChartDelay">
            <a:avLst/>
          </a:prstGeom>
          <a:noFill/>
          <a:ln w="31750">
            <a:solidFill>
              <a:srgbClr val="FFFF00"/>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pic>
        <p:nvPicPr>
          <p:cNvPr id="13376" name="Picture 64" descr="ball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3800" y="1628775"/>
            <a:ext cx="361950"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475" name="Oval 163"/>
          <p:cNvSpPr>
            <a:spLocks noChangeArrowheads="1"/>
          </p:cNvSpPr>
          <p:nvPr/>
        </p:nvSpPr>
        <p:spPr bwMode="auto">
          <a:xfrm>
            <a:off x="6948488" y="1916113"/>
            <a:ext cx="142875" cy="144462"/>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13476" name="Rectangle 164"/>
          <p:cNvSpPr>
            <a:spLocks noChangeArrowheads="1"/>
          </p:cNvSpPr>
          <p:nvPr/>
        </p:nvSpPr>
        <p:spPr bwMode="auto">
          <a:xfrm>
            <a:off x="611188" y="2420938"/>
            <a:ext cx="3960812" cy="2016125"/>
          </a:xfrm>
          <a:prstGeom prst="rect">
            <a:avLst/>
          </a:prstGeom>
          <a:solidFill>
            <a:schemeClr val="accent1"/>
          </a:solidFill>
          <a:ln w="9525">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buFont typeface="Wingdings" panose="05000000000000000000" pitchFamily="2" charset="2"/>
              <a:buChar char="l"/>
            </a:pPr>
            <a:r>
              <a:rPr lang="fr-FR" altLang="fr-FR" b="1">
                <a:solidFill>
                  <a:srgbClr val="336699"/>
                </a:solidFill>
              </a:rPr>
              <a:t> Composez 2 équipes de 5 joueurs avec des chasubles de couleurs différentes.</a:t>
            </a:r>
          </a:p>
          <a:p>
            <a:pPr>
              <a:buFont typeface="Wingdings" panose="05000000000000000000" pitchFamily="2" charset="2"/>
              <a:buNone/>
            </a:pPr>
            <a:endParaRPr lang="fr-FR" altLang="fr-FR" b="1">
              <a:solidFill>
                <a:srgbClr val="336699"/>
              </a:solidFill>
            </a:endParaRPr>
          </a:p>
          <a:p>
            <a:pPr>
              <a:buFont typeface="Wingdings" panose="05000000000000000000" pitchFamily="2" charset="2"/>
              <a:buChar char="l"/>
            </a:pPr>
            <a:r>
              <a:rPr lang="fr-FR" altLang="fr-FR" b="1">
                <a:solidFill>
                  <a:srgbClr val="336699"/>
                </a:solidFill>
              </a:rPr>
              <a:t> 1 « joueur cible » de chaque équipe se place dans chaque zone.</a:t>
            </a:r>
          </a:p>
        </p:txBody>
      </p:sp>
      <p:sp>
        <p:nvSpPr>
          <p:cNvPr id="13348" name="Text Box 36"/>
          <p:cNvSpPr txBox="1">
            <a:spLocks noChangeArrowheads="1"/>
          </p:cNvSpPr>
          <p:nvPr/>
        </p:nvSpPr>
        <p:spPr bwMode="auto">
          <a:xfrm>
            <a:off x="684213" y="549275"/>
            <a:ext cx="8064500" cy="396875"/>
          </a:xfrm>
          <a:prstGeom prst="rect">
            <a:avLst/>
          </a:prstGeom>
          <a:solidFill>
            <a:srgbClr val="FF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fr-FR" altLang="fr-FR" sz="2000" b="1">
                <a:solidFill>
                  <a:srgbClr val="006699"/>
                </a:solidFill>
              </a:rPr>
              <a:t>Ce qu’il faut faire avant d’engager les joueurs dans l’action</a:t>
            </a:r>
          </a:p>
        </p:txBody>
      </p:sp>
      <p:sp>
        <p:nvSpPr>
          <p:cNvPr id="13479" name="Oval 167"/>
          <p:cNvSpPr>
            <a:spLocks noChangeArrowheads="1"/>
          </p:cNvSpPr>
          <p:nvPr/>
        </p:nvSpPr>
        <p:spPr bwMode="auto">
          <a:xfrm>
            <a:off x="6948488" y="2563813"/>
            <a:ext cx="142875" cy="144462"/>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13480" name="Oval 168"/>
          <p:cNvSpPr>
            <a:spLocks noChangeArrowheads="1"/>
          </p:cNvSpPr>
          <p:nvPr/>
        </p:nvSpPr>
        <p:spPr bwMode="auto">
          <a:xfrm>
            <a:off x="8243888" y="2781300"/>
            <a:ext cx="142875" cy="144463"/>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13481" name="Oval 169"/>
          <p:cNvSpPr>
            <a:spLocks noChangeArrowheads="1"/>
          </p:cNvSpPr>
          <p:nvPr/>
        </p:nvSpPr>
        <p:spPr bwMode="auto">
          <a:xfrm>
            <a:off x="6659563" y="3284538"/>
            <a:ext cx="142875" cy="144462"/>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13482" name="Oval 170"/>
          <p:cNvSpPr>
            <a:spLocks noChangeArrowheads="1"/>
          </p:cNvSpPr>
          <p:nvPr/>
        </p:nvSpPr>
        <p:spPr bwMode="auto">
          <a:xfrm>
            <a:off x="6948488" y="6021388"/>
            <a:ext cx="142875" cy="144462"/>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13484" name="Oval 172"/>
          <p:cNvSpPr>
            <a:spLocks noChangeArrowheads="1"/>
          </p:cNvSpPr>
          <p:nvPr/>
        </p:nvSpPr>
        <p:spPr bwMode="auto">
          <a:xfrm>
            <a:off x="8027988" y="3141663"/>
            <a:ext cx="142875" cy="144462"/>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13486" name="Oval 174"/>
          <p:cNvSpPr>
            <a:spLocks noChangeArrowheads="1"/>
          </p:cNvSpPr>
          <p:nvPr/>
        </p:nvSpPr>
        <p:spPr bwMode="auto">
          <a:xfrm>
            <a:off x="7092950" y="2924175"/>
            <a:ext cx="142875" cy="144463"/>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13487" name="Oval 175"/>
          <p:cNvSpPr>
            <a:spLocks noChangeArrowheads="1"/>
          </p:cNvSpPr>
          <p:nvPr/>
        </p:nvSpPr>
        <p:spPr bwMode="auto">
          <a:xfrm>
            <a:off x="7883525" y="3140075"/>
            <a:ext cx="73025" cy="73025"/>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13488" name="Oval 176"/>
          <p:cNvSpPr>
            <a:spLocks noChangeArrowheads="1"/>
          </p:cNvSpPr>
          <p:nvPr/>
        </p:nvSpPr>
        <p:spPr bwMode="auto">
          <a:xfrm>
            <a:off x="7235825" y="3644900"/>
            <a:ext cx="142875" cy="144463"/>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13489" name="Oval 177"/>
          <p:cNvSpPr>
            <a:spLocks noChangeArrowheads="1"/>
          </p:cNvSpPr>
          <p:nvPr/>
        </p:nvSpPr>
        <p:spPr bwMode="auto">
          <a:xfrm>
            <a:off x="7885113" y="1916113"/>
            <a:ext cx="142875" cy="144462"/>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13490" name="Oval 178"/>
          <p:cNvSpPr>
            <a:spLocks noChangeArrowheads="1"/>
          </p:cNvSpPr>
          <p:nvPr/>
        </p:nvSpPr>
        <p:spPr bwMode="auto">
          <a:xfrm>
            <a:off x="7451725" y="5876925"/>
            <a:ext cx="142875" cy="144463"/>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13491" name="Rectangle 179"/>
          <p:cNvSpPr>
            <a:spLocks noChangeArrowheads="1"/>
          </p:cNvSpPr>
          <p:nvPr/>
        </p:nvSpPr>
        <p:spPr bwMode="auto">
          <a:xfrm>
            <a:off x="600075" y="6308725"/>
            <a:ext cx="1524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fr-FR" altLang="fr-FR" b="1">
                <a:solidFill>
                  <a:srgbClr val="CCECFF"/>
                </a:solidFill>
              </a:rPr>
              <a:t>Anim’h@nd</a:t>
            </a:r>
            <a:r>
              <a:rPr lang="fr-FR" altLang="fr-FR">
                <a:solidFill>
                  <a:srgbClr val="CCECFF"/>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mph" presetSubtype="0" repeatCount="2000" fill="hold" grpId="0" nodeType="withEffect">
                                  <p:stCondLst>
                                    <p:cond delay="0"/>
                                  </p:stCondLst>
                                  <p:childTnLst>
                                    <p:anim calcmode="discrete" valueType="str">
                                      <p:cBhvr>
                                        <p:cTn id="6" dur="1000" fill="hold"/>
                                        <p:tgtEl>
                                          <p:spTgt spid="13348"/>
                                        </p:tgtEl>
                                        <p:attrNameLst>
                                          <p:attrName>style.visibility</p:attrName>
                                        </p:attrNameLst>
                                      </p:cBhvr>
                                      <p:tavLst>
                                        <p:tav tm="0">
                                          <p:val>
                                            <p:strVal val="hidden"/>
                                          </p:val>
                                        </p:tav>
                                        <p:tav tm="50000">
                                          <p:val>
                                            <p:strVal val="visible"/>
                                          </p:val>
                                        </p:tav>
                                      </p:tavLst>
                                    </p:anim>
                                  </p:childTnLst>
                                </p:cTn>
                              </p:par>
                            </p:childTnLst>
                          </p:cTn>
                        </p:par>
                        <p:par>
                          <p:cTn id="7" fill="hold" nodeType="afterGroup">
                            <p:stCondLst>
                              <p:cond delay="2000"/>
                            </p:stCondLst>
                            <p:childTnLst>
                              <p:par>
                                <p:cTn id="8" presetID="1" presetClass="entr" presetSubtype="0" fill="hold" nodeType="afterEffect">
                                  <p:stCondLst>
                                    <p:cond delay="1000"/>
                                  </p:stCondLst>
                                  <p:childTnLst>
                                    <p:set>
                                      <p:cBhvr>
                                        <p:cTn id="9" dur="1" fill="hold">
                                          <p:stCondLst>
                                            <p:cond delay="0"/>
                                          </p:stCondLst>
                                        </p:cTn>
                                        <p:tgtEl>
                                          <p:spTgt spid="13376"/>
                                        </p:tgtEl>
                                        <p:attrNameLst>
                                          <p:attrName>style.visibility</p:attrName>
                                        </p:attrNameLst>
                                      </p:cBhvr>
                                      <p:to>
                                        <p:strVal val="visible"/>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13476"/>
                                        </p:tgtEl>
                                        <p:attrNameLst>
                                          <p:attrName>style.visibility</p:attrName>
                                        </p:attrNameLst>
                                      </p:cBhvr>
                                      <p:to>
                                        <p:strVal val="visible"/>
                                      </p:to>
                                    </p:set>
                                  </p:childTnLst>
                                </p:cTn>
                              </p:par>
                              <p:par>
                                <p:cTn id="14" presetID="1" presetClass="exit" presetSubtype="0" fill="hold" nodeType="withEffect">
                                  <p:stCondLst>
                                    <p:cond delay="0"/>
                                  </p:stCondLst>
                                  <p:childTnLst>
                                    <p:set>
                                      <p:cBhvr>
                                        <p:cTn id="15" dur="1" fill="hold">
                                          <p:stCondLst>
                                            <p:cond delay="0"/>
                                          </p:stCondLst>
                                        </p:cTn>
                                        <p:tgtEl>
                                          <p:spTgt spid="13376"/>
                                        </p:tgtEl>
                                        <p:attrNameLst>
                                          <p:attrName>style.visibility</p:attrName>
                                        </p:attrNameLst>
                                      </p:cBhvr>
                                      <p:to>
                                        <p:strVal val="hidden"/>
                                      </p:to>
                                    </p:set>
                                  </p:childTnLst>
                                </p:cTn>
                              </p:par>
                            </p:childTnLst>
                          </p:cTn>
                        </p:par>
                        <p:par>
                          <p:cTn id="16" fill="hold" nodeType="afterGroup">
                            <p:stCondLst>
                              <p:cond delay="0"/>
                            </p:stCondLst>
                            <p:childTnLst>
                              <p:par>
                                <p:cTn id="17" presetID="1" presetClass="entr" presetSubtype="0" fill="hold" nodeType="afterEffect">
                                  <p:stCondLst>
                                    <p:cond delay="5000"/>
                                  </p:stCondLst>
                                  <p:childTnLst>
                                    <p:set>
                                      <p:cBhvr>
                                        <p:cTn id="18" dur="1" fill="hold">
                                          <p:stCondLst>
                                            <p:cond delay="0"/>
                                          </p:stCondLst>
                                        </p:cTn>
                                        <p:tgtEl>
                                          <p:spTgt spid="13376"/>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479"/>
                                        </p:tgtEl>
                                        <p:attrNameLst>
                                          <p:attrName>style.visibility</p:attrName>
                                        </p:attrNameLst>
                                      </p:cBhvr>
                                      <p:to>
                                        <p:strVal val="visible"/>
                                      </p:to>
                                    </p:set>
                                  </p:childTnLst>
                                </p:cTn>
                              </p:par>
                              <p:par>
                                <p:cTn id="23" presetID="1" presetClass="exit" presetSubtype="0" fill="hold" nodeType="withEffect">
                                  <p:stCondLst>
                                    <p:cond delay="0"/>
                                  </p:stCondLst>
                                  <p:childTnLst>
                                    <p:set>
                                      <p:cBhvr>
                                        <p:cTn id="24" dur="1" fill="hold">
                                          <p:stCondLst>
                                            <p:cond delay="0"/>
                                          </p:stCondLst>
                                        </p:cTn>
                                        <p:tgtEl>
                                          <p:spTgt spid="13376"/>
                                        </p:tgtEl>
                                        <p:attrNameLst>
                                          <p:attrName>style.visibility</p:attrName>
                                        </p:attrNameLst>
                                      </p:cBhvr>
                                      <p:to>
                                        <p:strVal val="hidden"/>
                                      </p:to>
                                    </p:set>
                                  </p:childTnLst>
                                </p:cTn>
                              </p:par>
                              <p:par>
                                <p:cTn id="25" presetID="35" presetClass="emph" presetSubtype="0" repeatCount="2000" fill="hold" grpId="1" nodeType="withEffect">
                                  <p:stCondLst>
                                    <p:cond delay="0"/>
                                  </p:stCondLst>
                                  <p:childTnLst>
                                    <p:anim calcmode="discrete" valueType="str">
                                      <p:cBhvr>
                                        <p:cTn id="26" dur="1000" fill="hold"/>
                                        <p:tgtEl>
                                          <p:spTgt spid="13479"/>
                                        </p:tgtEl>
                                        <p:attrNameLst>
                                          <p:attrName>style.visibility</p:attrName>
                                        </p:attrNameLst>
                                      </p:cBhvr>
                                      <p:tavLst>
                                        <p:tav tm="0">
                                          <p:val>
                                            <p:strVal val="hidden"/>
                                          </p:val>
                                        </p:tav>
                                        <p:tav tm="50000">
                                          <p:val>
                                            <p:strVal val="visible"/>
                                          </p:val>
                                        </p:tav>
                                      </p:tavLst>
                                    </p:anim>
                                  </p:childTnLst>
                                </p:cTn>
                              </p:par>
                              <p:par>
                                <p:cTn id="27" presetID="1" presetClass="entr" presetSubtype="0" fill="hold" grpId="0" nodeType="withEffect">
                                  <p:stCondLst>
                                    <p:cond delay="0"/>
                                  </p:stCondLst>
                                  <p:childTnLst>
                                    <p:set>
                                      <p:cBhvr>
                                        <p:cTn id="28" dur="1" fill="hold">
                                          <p:stCondLst>
                                            <p:cond delay="0"/>
                                          </p:stCondLst>
                                        </p:cTn>
                                        <p:tgtEl>
                                          <p:spTgt spid="13480"/>
                                        </p:tgtEl>
                                        <p:attrNameLst>
                                          <p:attrName>style.visibility</p:attrName>
                                        </p:attrNameLst>
                                      </p:cBhvr>
                                      <p:to>
                                        <p:strVal val="visible"/>
                                      </p:to>
                                    </p:set>
                                  </p:childTnLst>
                                </p:cTn>
                              </p:par>
                              <p:par>
                                <p:cTn id="29" presetID="35" presetClass="emph" presetSubtype="0" repeatCount="2000" fill="hold" grpId="1" nodeType="withEffect">
                                  <p:stCondLst>
                                    <p:cond delay="0"/>
                                  </p:stCondLst>
                                  <p:childTnLst>
                                    <p:anim calcmode="discrete" valueType="str">
                                      <p:cBhvr>
                                        <p:cTn id="30" dur="1000" fill="hold"/>
                                        <p:tgtEl>
                                          <p:spTgt spid="13480"/>
                                        </p:tgtEl>
                                        <p:attrNameLst>
                                          <p:attrName>style.visibility</p:attrName>
                                        </p:attrNameLst>
                                      </p:cBhvr>
                                      <p:tavLst>
                                        <p:tav tm="0">
                                          <p:val>
                                            <p:strVal val="hidden"/>
                                          </p:val>
                                        </p:tav>
                                        <p:tav tm="50000">
                                          <p:val>
                                            <p:strVal val="visible"/>
                                          </p:val>
                                        </p:tav>
                                      </p:tavLst>
                                    </p:anim>
                                  </p:childTnLst>
                                </p:cTn>
                              </p:par>
                              <p:par>
                                <p:cTn id="31" presetID="1" presetClass="entr" presetSubtype="0" fill="hold" grpId="0" nodeType="withEffect">
                                  <p:stCondLst>
                                    <p:cond delay="0"/>
                                  </p:stCondLst>
                                  <p:childTnLst>
                                    <p:set>
                                      <p:cBhvr>
                                        <p:cTn id="32" dur="1" fill="hold">
                                          <p:stCondLst>
                                            <p:cond delay="0"/>
                                          </p:stCondLst>
                                        </p:cTn>
                                        <p:tgtEl>
                                          <p:spTgt spid="13481"/>
                                        </p:tgtEl>
                                        <p:attrNameLst>
                                          <p:attrName>style.visibility</p:attrName>
                                        </p:attrNameLst>
                                      </p:cBhvr>
                                      <p:to>
                                        <p:strVal val="visible"/>
                                      </p:to>
                                    </p:set>
                                  </p:childTnLst>
                                </p:cTn>
                              </p:par>
                              <p:par>
                                <p:cTn id="33" presetID="35" presetClass="emph" presetSubtype="0" repeatCount="2000" fill="hold" grpId="1" nodeType="withEffect">
                                  <p:stCondLst>
                                    <p:cond delay="0"/>
                                  </p:stCondLst>
                                  <p:childTnLst>
                                    <p:anim calcmode="discrete" valueType="str">
                                      <p:cBhvr>
                                        <p:cTn id="34" dur="1000" fill="hold"/>
                                        <p:tgtEl>
                                          <p:spTgt spid="13481"/>
                                        </p:tgtEl>
                                        <p:attrNameLst>
                                          <p:attrName>style.visibility</p:attrName>
                                        </p:attrNameLst>
                                      </p:cBhvr>
                                      <p:tavLst>
                                        <p:tav tm="0">
                                          <p:val>
                                            <p:strVal val="hidden"/>
                                          </p:val>
                                        </p:tav>
                                        <p:tav tm="50000">
                                          <p:val>
                                            <p:strVal val="visible"/>
                                          </p:val>
                                        </p:tav>
                                      </p:tavLst>
                                    </p:anim>
                                  </p:childTnLst>
                                </p:cTn>
                              </p:par>
                            </p:childTnLst>
                          </p:cTn>
                        </p:par>
                        <p:par>
                          <p:cTn id="35" fill="hold" nodeType="afterGroup">
                            <p:stCondLst>
                              <p:cond delay="2000"/>
                            </p:stCondLst>
                            <p:childTnLst>
                              <p:par>
                                <p:cTn id="36" presetID="1" presetClass="entr" presetSubtype="0" fill="hold" grpId="0" nodeType="afterEffect">
                                  <p:stCondLst>
                                    <p:cond delay="0"/>
                                  </p:stCondLst>
                                  <p:childTnLst>
                                    <p:set>
                                      <p:cBhvr>
                                        <p:cTn id="37" dur="1" fill="hold">
                                          <p:stCondLst>
                                            <p:cond delay="0"/>
                                          </p:stCondLst>
                                        </p:cTn>
                                        <p:tgtEl>
                                          <p:spTgt spid="13475"/>
                                        </p:tgtEl>
                                        <p:attrNameLst>
                                          <p:attrName>style.visibility</p:attrName>
                                        </p:attrNameLst>
                                      </p:cBhvr>
                                      <p:to>
                                        <p:strVal val="visible"/>
                                      </p:to>
                                    </p:set>
                                  </p:childTnLst>
                                </p:cTn>
                              </p:par>
                              <p:par>
                                <p:cTn id="38" presetID="35" presetClass="emph" presetSubtype="0" repeatCount="2000" fill="hold" grpId="1" nodeType="withEffect">
                                  <p:stCondLst>
                                    <p:cond delay="0"/>
                                  </p:stCondLst>
                                  <p:childTnLst>
                                    <p:anim calcmode="discrete" valueType="str">
                                      <p:cBhvr>
                                        <p:cTn id="39" dur="1000" fill="hold"/>
                                        <p:tgtEl>
                                          <p:spTgt spid="13475"/>
                                        </p:tgtEl>
                                        <p:attrNameLst>
                                          <p:attrName>style.visibility</p:attrName>
                                        </p:attrNameLst>
                                      </p:cBhvr>
                                      <p:tavLst>
                                        <p:tav tm="0">
                                          <p:val>
                                            <p:strVal val="hidden"/>
                                          </p:val>
                                        </p:tav>
                                        <p:tav tm="50000">
                                          <p:val>
                                            <p:strVal val="visible"/>
                                          </p:val>
                                        </p:tav>
                                      </p:tavLst>
                                    </p:anim>
                                  </p:childTnLst>
                                </p:cTn>
                              </p:par>
                            </p:childTnLst>
                          </p:cTn>
                        </p:par>
                        <p:par>
                          <p:cTn id="40" fill="hold" nodeType="afterGroup">
                            <p:stCondLst>
                              <p:cond delay="4000"/>
                            </p:stCondLst>
                            <p:childTnLst>
                              <p:par>
                                <p:cTn id="41" presetID="1" presetClass="entr" presetSubtype="0" fill="hold" grpId="0" nodeType="afterEffect">
                                  <p:stCondLst>
                                    <p:cond delay="0"/>
                                  </p:stCondLst>
                                  <p:childTnLst>
                                    <p:set>
                                      <p:cBhvr>
                                        <p:cTn id="42" dur="1" fill="hold">
                                          <p:stCondLst>
                                            <p:cond delay="0"/>
                                          </p:stCondLst>
                                        </p:cTn>
                                        <p:tgtEl>
                                          <p:spTgt spid="13482"/>
                                        </p:tgtEl>
                                        <p:attrNameLst>
                                          <p:attrName>style.visibility</p:attrName>
                                        </p:attrNameLst>
                                      </p:cBhvr>
                                      <p:to>
                                        <p:strVal val="visible"/>
                                      </p:to>
                                    </p:set>
                                  </p:childTnLst>
                                </p:cTn>
                              </p:par>
                              <p:par>
                                <p:cTn id="43" presetID="35" presetClass="emph" presetSubtype="0" repeatCount="2000" fill="hold" grpId="1" nodeType="withEffect">
                                  <p:stCondLst>
                                    <p:cond delay="0"/>
                                  </p:stCondLst>
                                  <p:childTnLst>
                                    <p:anim calcmode="discrete" valueType="str">
                                      <p:cBhvr>
                                        <p:cTn id="44" dur="1000" fill="hold"/>
                                        <p:tgtEl>
                                          <p:spTgt spid="13482"/>
                                        </p:tgtEl>
                                        <p:attrNameLst>
                                          <p:attrName>style.visibility</p:attrName>
                                        </p:attrNameLst>
                                      </p:cBhvr>
                                      <p:tavLst>
                                        <p:tav tm="0">
                                          <p:val>
                                            <p:strVal val="hidden"/>
                                          </p:val>
                                        </p:tav>
                                        <p:tav tm="50000">
                                          <p:val>
                                            <p:strVal val="visible"/>
                                          </p:val>
                                        </p:tav>
                                      </p:tavLst>
                                    </p:anim>
                                  </p:childTnLst>
                                </p:cTn>
                              </p:par>
                            </p:childTnLst>
                          </p:cTn>
                        </p:par>
                        <p:par>
                          <p:cTn id="45" fill="hold" nodeType="afterGroup">
                            <p:stCondLst>
                              <p:cond delay="6000"/>
                            </p:stCondLst>
                            <p:childTnLst>
                              <p:par>
                                <p:cTn id="46" presetID="1" presetClass="entr" presetSubtype="0" fill="hold" grpId="0" nodeType="afterEffect">
                                  <p:stCondLst>
                                    <p:cond delay="0"/>
                                  </p:stCondLst>
                                  <p:childTnLst>
                                    <p:set>
                                      <p:cBhvr>
                                        <p:cTn id="47" dur="1" fill="hold">
                                          <p:stCondLst>
                                            <p:cond delay="0"/>
                                          </p:stCondLst>
                                        </p:cTn>
                                        <p:tgtEl>
                                          <p:spTgt spid="13486"/>
                                        </p:tgtEl>
                                        <p:attrNameLst>
                                          <p:attrName>style.visibility</p:attrName>
                                        </p:attrNameLst>
                                      </p:cBhvr>
                                      <p:to>
                                        <p:strVal val="visible"/>
                                      </p:to>
                                    </p:set>
                                  </p:childTnLst>
                                </p:cTn>
                              </p:par>
                              <p:par>
                                <p:cTn id="48" presetID="35" presetClass="emph" presetSubtype="0" repeatCount="2000" fill="hold" grpId="1" nodeType="withEffect">
                                  <p:stCondLst>
                                    <p:cond delay="0"/>
                                  </p:stCondLst>
                                  <p:childTnLst>
                                    <p:anim calcmode="discrete" valueType="str">
                                      <p:cBhvr>
                                        <p:cTn id="49" dur="1000" fill="hold"/>
                                        <p:tgtEl>
                                          <p:spTgt spid="13486"/>
                                        </p:tgtEl>
                                        <p:attrNameLst>
                                          <p:attrName>style.visibility</p:attrName>
                                        </p:attrNameLst>
                                      </p:cBhvr>
                                      <p:tavLst>
                                        <p:tav tm="0">
                                          <p:val>
                                            <p:strVal val="hidden"/>
                                          </p:val>
                                        </p:tav>
                                        <p:tav tm="50000">
                                          <p:val>
                                            <p:strVal val="visible"/>
                                          </p:val>
                                        </p:tav>
                                      </p:tavLst>
                                    </p:anim>
                                  </p:childTnLst>
                                </p:cTn>
                              </p:par>
                              <p:par>
                                <p:cTn id="50" presetID="1" presetClass="entr" presetSubtype="0" fill="hold" grpId="0" nodeType="withEffect">
                                  <p:stCondLst>
                                    <p:cond delay="0"/>
                                  </p:stCondLst>
                                  <p:childTnLst>
                                    <p:set>
                                      <p:cBhvr>
                                        <p:cTn id="51" dur="1" fill="hold">
                                          <p:stCondLst>
                                            <p:cond delay="0"/>
                                          </p:stCondLst>
                                        </p:cTn>
                                        <p:tgtEl>
                                          <p:spTgt spid="13484"/>
                                        </p:tgtEl>
                                        <p:attrNameLst>
                                          <p:attrName>style.visibility</p:attrName>
                                        </p:attrNameLst>
                                      </p:cBhvr>
                                      <p:to>
                                        <p:strVal val="visible"/>
                                      </p:to>
                                    </p:set>
                                  </p:childTnLst>
                                </p:cTn>
                              </p:par>
                              <p:par>
                                <p:cTn id="52" presetID="35" presetClass="emph" presetSubtype="0" repeatCount="2000" fill="hold" grpId="1" nodeType="withEffect">
                                  <p:stCondLst>
                                    <p:cond delay="0"/>
                                  </p:stCondLst>
                                  <p:childTnLst>
                                    <p:anim calcmode="discrete" valueType="str">
                                      <p:cBhvr>
                                        <p:cTn id="53" dur="1000" fill="hold"/>
                                        <p:tgtEl>
                                          <p:spTgt spid="13484"/>
                                        </p:tgtEl>
                                        <p:attrNameLst>
                                          <p:attrName>style.visibility</p:attrName>
                                        </p:attrNameLst>
                                      </p:cBhvr>
                                      <p:tavLst>
                                        <p:tav tm="0">
                                          <p:val>
                                            <p:strVal val="hidden"/>
                                          </p:val>
                                        </p:tav>
                                        <p:tav tm="50000">
                                          <p:val>
                                            <p:strVal val="visible"/>
                                          </p:val>
                                        </p:tav>
                                      </p:tavLst>
                                    </p:anim>
                                  </p:childTnLst>
                                </p:cTn>
                              </p:par>
                              <p:par>
                                <p:cTn id="54" presetID="1" presetClass="entr" presetSubtype="0" fill="hold" grpId="0" nodeType="withEffect">
                                  <p:stCondLst>
                                    <p:cond delay="0"/>
                                  </p:stCondLst>
                                  <p:childTnLst>
                                    <p:set>
                                      <p:cBhvr>
                                        <p:cTn id="55" dur="1" fill="hold">
                                          <p:stCondLst>
                                            <p:cond delay="0"/>
                                          </p:stCondLst>
                                        </p:cTn>
                                        <p:tgtEl>
                                          <p:spTgt spid="13487"/>
                                        </p:tgtEl>
                                        <p:attrNameLst>
                                          <p:attrName>style.visibility</p:attrName>
                                        </p:attrNameLst>
                                      </p:cBhvr>
                                      <p:to>
                                        <p:strVal val="visible"/>
                                      </p:to>
                                    </p:set>
                                  </p:childTnLst>
                                </p:cTn>
                              </p:par>
                              <p:par>
                                <p:cTn id="56" presetID="35" presetClass="emph" presetSubtype="0" repeatCount="2000" fill="hold" grpId="1" nodeType="withEffect">
                                  <p:stCondLst>
                                    <p:cond delay="0"/>
                                  </p:stCondLst>
                                  <p:childTnLst>
                                    <p:anim calcmode="discrete" valueType="str">
                                      <p:cBhvr>
                                        <p:cTn id="57" dur="1000" fill="hold"/>
                                        <p:tgtEl>
                                          <p:spTgt spid="13487"/>
                                        </p:tgtEl>
                                        <p:attrNameLst>
                                          <p:attrName>style.visibility</p:attrName>
                                        </p:attrNameLst>
                                      </p:cBhvr>
                                      <p:tavLst>
                                        <p:tav tm="0">
                                          <p:val>
                                            <p:strVal val="hidden"/>
                                          </p:val>
                                        </p:tav>
                                        <p:tav tm="50000">
                                          <p:val>
                                            <p:strVal val="visible"/>
                                          </p:val>
                                        </p:tav>
                                      </p:tavLst>
                                    </p:anim>
                                  </p:childTnLst>
                                </p:cTn>
                              </p:par>
                              <p:par>
                                <p:cTn id="58" presetID="1" presetClass="entr" presetSubtype="0" fill="hold" grpId="0" nodeType="withEffect">
                                  <p:stCondLst>
                                    <p:cond delay="0"/>
                                  </p:stCondLst>
                                  <p:childTnLst>
                                    <p:set>
                                      <p:cBhvr>
                                        <p:cTn id="59" dur="1" fill="hold">
                                          <p:stCondLst>
                                            <p:cond delay="0"/>
                                          </p:stCondLst>
                                        </p:cTn>
                                        <p:tgtEl>
                                          <p:spTgt spid="13488"/>
                                        </p:tgtEl>
                                        <p:attrNameLst>
                                          <p:attrName>style.visibility</p:attrName>
                                        </p:attrNameLst>
                                      </p:cBhvr>
                                      <p:to>
                                        <p:strVal val="visible"/>
                                      </p:to>
                                    </p:set>
                                  </p:childTnLst>
                                </p:cTn>
                              </p:par>
                              <p:par>
                                <p:cTn id="60" presetID="35" presetClass="emph" presetSubtype="0" repeatCount="2000" fill="hold" grpId="1" nodeType="withEffect">
                                  <p:stCondLst>
                                    <p:cond delay="0"/>
                                  </p:stCondLst>
                                  <p:childTnLst>
                                    <p:anim calcmode="discrete" valueType="str">
                                      <p:cBhvr>
                                        <p:cTn id="61" dur="1000" fill="hold"/>
                                        <p:tgtEl>
                                          <p:spTgt spid="13488"/>
                                        </p:tgtEl>
                                        <p:attrNameLst>
                                          <p:attrName>style.visibility</p:attrName>
                                        </p:attrNameLst>
                                      </p:cBhvr>
                                      <p:tavLst>
                                        <p:tav tm="0">
                                          <p:val>
                                            <p:strVal val="hidden"/>
                                          </p:val>
                                        </p:tav>
                                        <p:tav tm="50000">
                                          <p:val>
                                            <p:strVal val="visible"/>
                                          </p:val>
                                        </p:tav>
                                      </p:tavLst>
                                    </p:anim>
                                  </p:childTnLst>
                                </p:cTn>
                              </p:par>
                            </p:childTnLst>
                          </p:cTn>
                        </p:par>
                        <p:par>
                          <p:cTn id="62" fill="hold" nodeType="afterGroup">
                            <p:stCondLst>
                              <p:cond delay="8000"/>
                            </p:stCondLst>
                            <p:childTnLst>
                              <p:par>
                                <p:cTn id="63" presetID="1" presetClass="entr" presetSubtype="0" fill="hold" grpId="0" nodeType="afterEffect">
                                  <p:stCondLst>
                                    <p:cond delay="0"/>
                                  </p:stCondLst>
                                  <p:childTnLst>
                                    <p:set>
                                      <p:cBhvr>
                                        <p:cTn id="64" dur="1" fill="hold">
                                          <p:stCondLst>
                                            <p:cond delay="0"/>
                                          </p:stCondLst>
                                        </p:cTn>
                                        <p:tgtEl>
                                          <p:spTgt spid="13489"/>
                                        </p:tgtEl>
                                        <p:attrNameLst>
                                          <p:attrName>style.visibility</p:attrName>
                                        </p:attrNameLst>
                                      </p:cBhvr>
                                      <p:to>
                                        <p:strVal val="visible"/>
                                      </p:to>
                                    </p:set>
                                  </p:childTnLst>
                                </p:cTn>
                              </p:par>
                              <p:par>
                                <p:cTn id="65" presetID="35" presetClass="emph" presetSubtype="0" repeatCount="2000" fill="hold" grpId="1" nodeType="withEffect">
                                  <p:stCondLst>
                                    <p:cond delay="0"/>
                                  </p:stCondLst>
                                  <p:childTnLst>
                                    <p:anim calcmode="discrete" valueType="str">
                                      <p:cBhvr>
                                        <p:cTn id="66" dur="1000" fill="hold"/>
                                        <p:tgtEl>
                                          <p:spTgt spid="13489"/>
                                        </p:tgtEl>
                                        <p:attrNameLst>
                                          <p:attrName>style.visibility</p:attrName>
                                        </p:attrNameLst>
                                      </p:cBhvr>
                                      <p:tavLst>
                                        <p:tav tm="0">
                                          <p:val>
                                            <p:strVal val="hidden"/>
                                          </p:val>
                                        </p:tav>
                                        <p:tav tm="50000">
                                          <p:val>
                                            <p:strVal val="visible"/>
                                          </p:val>
                                        </p:tav>
                                      </p:tavLst>
                                    </p:anim>
                                  </p:childTnLst>
                                </p:cTn>
                              </p:par>
                            </p:childTnLst>
                          </p:cTn>
                        </p:par>
                        <p:par>
                          <p:cTn id="67" fill="hold" nodeType="afterGroup">
                            <p:stCondLst>
                              <p:cond delay="10000"/>
                            </p:stCondLst>
                            <p:childTnLst>
                              <p:par>
                                <p:cTn id="68" presetID="1" presetClass="entr" presetSubtype="0" fill="hold" grpId="0" nodeType="afterEffect">
                                  <p:stCondLst>
                                    <p:cond delay="0"/>
                                  </p:stCondLst>
                                  <p:childTnLst>
                                    <p:set>
                                      <p:cBhvr>
                                        <p:cTn id="69" dur="1" fill="hold">
                                          <p:stCondLst>
                                            <p:cond delay="0"/>
                                          </p:stCondLst>
                                        </p:cTn>
                                        <p:tgtEl>
                                          <p:spTgt spid="13490"/>
                                        </p:tgtEl>
                                        <p:attrNameLst>
                                          <p:attrName>style.visibility</p:attrName>
                                        </p:attrNameLst>
                                      </p:cBhvr>
                                      <p:to>
                                        <p:strVal val="visible"/>
                                      </p:to>
                                    </p:set>
                                  </p:childTnLst>
                                </p:cTn>
                              </p:par>
                              <p:par>
                                <p:cTn id="70" presetID="35" presetClass="emph" presetSubtype="0" repeatCount="2000" fill="hold" grpId="1" nodeType="withEffect">
                                  <p:stCondLst>
                                    <p:cond delay="0"/>
                                  </p:stCondLst>
                                  <p:childTnLst>
                                    <p:anim calcmode="discrete" valueType="str">
                                      <p:cBhvr>
                                        <p:cTn id="71" dur="1000" fill="hold"/>
                                        <p:tgtEl>
                                          <p:spTgt spid="13490"/>
                                        </p:tgtEl>
                                        <p:attrNameLst>
                                          <p:attrName>style.visibility</p:attrName>
                                        </p:attrNameLst>
                                      </p:cBhvr>
                                      <p:tavLst>
                                        <p:tav tm="0">
                                          <p:val>
                                            <p:strVal val="hidden"/>
                                          </p:val>
                                        </p:tav>
                                        <p:tav tm="50000">
                                          <p:val>
                                            <p:strVal val="visible"/>
                                          </p:val>
                                        </p:tav>
                                      </p:tavLst>
                                    </p:anim>
                                  </p:childTnLst>
                                </p:cTn>
                              </p:par>
                            </p:childTnLst>
                          </p:cTn>
                        </p:par>
                        <p:par>
                          <p:cTn id="72" fill="hold" nodeType="afterGroup">
                            <p:stCondLst>
                              <p:cond delay="12000"/>
                            </p:stCondLst>
                            <p:childTnLst>
                              <p:par>
                                <p:cTn id="73" presetID="1" presetClass="entr" presetSubtype="0" fill="hold" nodeType="afterEffect">
                                  <p:stCondLst>
                                    <p:cond delay="1000"/>
                                  </p:stCondLst>
                                  <p:childTnLst>
                                    <p:set>
                                      <p:cBhvr>
                                        <p:cTn id="74" dur="1" fill="hold">
                                          <p:stCondLst>
                                            <p:cond delay="0"/>
                                          </p:stCondLst>
                                        </p:cTn>
                                        <p:tgtEl>
                                          <p:spTgt spid="133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75" grpId="0" animBg="1"/>
      <p:bldP spid="13475" grpId="1" animBg="1"/>
      <p:bldP spid="13476" grpId="0" animBg="1"/>
      <p:bldP spid="13348" grpId="0" animBg="1"/>
      <p:bldP spid="13479" grpId="0" animBg="1"/>
      <p:bldP spid="13479" grpId="1" animBg="1"/>
      <p:bldP spid="13480" grpId="0" animBg="1"/>
      <p:bldP spid="13480" grpId="1" animBg="1"/>
      <p:bldP spid="13481" grpId="0" animBg="1"/>
      <p:bldP spid="13481" grpId="1" animBg="1"/>
      <p:bldP spid="13482" grpId="0" animBg="1"/>
      <p:bldP spid="13482" grpId="1" animBg="1"/>
      <p:bldP spid="13484" grpId="0" animBg="1"/>
      <p:bldP spid="13484" grpId="1" animBg="1"/>
      <p:bldP spid="13486" grpId="0" animBg="1"/>
      <p:bldP spid="13486" grpId="1" animBg="1"/>
      <p:bldP spid="13487" grpId="0" animBg="1"/>
      <p:bldP spid="13487" grpId="1" animBg="1"/>
      <p:bldP spid="13488" grpId="0" animBg="1"/>
      <p:bldP spid="13488" grpId="1" animBg="1"/>
      <p:bldP spid="13489" grpId="0" animBg="1"/>
      <p:bldP spid="13489" grpId="1" animBg="1"/>
      <p:bldP spid="13490" grpId="0" animBg="1"/>
      <p:bldP spid="13490"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ChangeArrowheads="1"/>
          </p:cNvSpPr>
          <p:nvPr/>
        </p:nvSpPr>
        <p:spPr bwMode="auto">
          <a:xfrm>
            <a:off x="5940425" y="1557338"/>
            <a:ext cx="2952750" cy="2447925"/>
          </a:xfrm>
          <a:prstGeom prst="rect">
            <a:avLst/>
          </a:prstGeom>
          <a:solidFill>
            <a:srgbClr val="C0C0C0"/>
          </a:solidFill>
          <a:ln w="31750">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0964" name="Rectangle 4"/>
          <p:cNvSpPr>
            <a:spLocks noChangeArrowheads="1"/>
          </p:cNvSpPr>
          <p:nvPr/>
        </p:nvSpPr>
        <p:spPr bwMode="auto">
          <a:xfrm>
            <a:off x="5940425" y="4005263"/>
            <a:ext cx="2952750" cy="2447925"/>
          </a:xfrm>
          <a:prstGeom prst="rect">
            <a:avLst/>
          </a:prstGeom>
          <a:solidFill>
            <a:srgbClr val="C0C0C0"/>
          </a:solidFill>
          <a:ln w="31750">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0965" name="Rectangle 5"/>
          <p:cNvSpPr>
            <a:spLocks noChangeArrowheads="1"/>
          </p:cNvSpPr>
          <p:nvPr/>
        </p:nvSpPr>
        <p:spPr bwMode="auto">
          <a:xfrm>
            <a:off x="7092950" y="6454775"/>
            <a:ext cx="669925" cy="287338"/>
          </a:xfrm>
          <a:prstGeom prst="rect">
            <a:avLst/>
          </a:prstGeom>
          <a:noFill/>
          <a:ln w="31750">
            <a:solidFill>
              <a:srgbClr val="FFFF00"/>
            </a:solidFill>
            <a:miter lim="800000"/>
            <a:headEnd/>
            <a:tailEnd/>
          </a:ln>
          <a:effectLst/>
          <a:extLst>
            <a:ext uri="{909E8E84-426E-40DD-AFC4-6F175D3DCCD1}">
              <a14:hiddenFill xmlns:a14="http://schemas.microsoft.com/office/drawing/2010/main">
                <a:solidFill>
                  <a:schemeClr val="accent1">
                    <a:alpha val="99001"/>
                  </a:scheme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0966" name="Rectangle 6"/>
          <p:cNvSpPr>
            <a:spLocks noChangeArrowheads="1"/>
          </p:cNvSpPr>
          <p:nvPr/>
        </p:nvSpPr>
        <p:spPr bwMode="auto">
          <a:xfrm>
            <a:off x="7019925" y="1268413"/>
            <a:ext cx="720725" cy="287337"/>
          </a:xfrm>
          <a:prstGeom prst="rect">
            <a:avLst/>
          </a:prstGeom>
          <a:noFill/>
          <a:ln w="31750">
            <a:solidFill>
              <a:srgbClr val="FFFF00"/>
            </a:solidFill>
            <a:miter lim="800000"/>
            <a:headEnd/>
            <a:tailEnd/>
          </a:ln>
          <a:effectLst/>
          <a:extLst>
            <a:ext uri="{909E8E84-426E-40DD-AFC4-6F175D3DCCD1}">
              <a14:hiddenFill xmlns:a14="http://schemas.microsoft.com/office/drawing/2010/main">
                <a:solidFill>
                  <a:schemeClr val="accent1">
                    <a:alpha val="99001"/>
                  </a:scheme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0967" name="AutoShape 7"/>
          <p:cNvSpPr>
            <a:spLocks noChangeArrowheads="1"/>
          </p:cNvSpPr>
          <p:nvPr/>
        </p:nvSpPr>
        <p:spPr bwMode="auto">
          <a:xfrm rot="5400000">
            <a:off x="7056438" y="728663"/>
            <a:ext cx="719137" cy="2376487"/>
          </a:xfrm>
          <a:prstGeom prst="flowChartDelay">
            <a:avLst/>
          </a:prstGeom>
          <a:solidFill>
            <a:srgbClr val="C0C0C0"/>
          </a:solidFill>
          <a:ln w="31750">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0968" name="AutoShape 8"/>
          <p:cNvSpPr>
            <a:spLocks noChangeArrowheads="1"/>
          </p:cNvSpPr>
          <p:nvPr/>
        </p:nvSpPr>
        <p:spPr bwMode="auto">
          <a:xfrm rot="16200000">
            <a:off x="7056438" y="4905375"/>
            <a:ext cx="719138" cy="2376487"/>
          </a:xfrm>
          <a:prstGeom prst="flowChartDelay">
            <a:avLst/>
          </a:prstGeom>
          <a:solidFill>
            <a:srgbClr val="C0C0C0"/>
          </a:solidFill>
          <a:ln w="31750">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0969" name="AutoShape 9"/>
          <p:cNvSpPr>
            <a:spLocks noChangeArrowheads="1"/>
          </p:cNvSpPr>
          <p:nvPr/>
        </p:nvSpPr>
        <p:spPr bwMode="auto">
          <a:xfrm rot="5400000">
            <a:off x="6904832" y="592931"/>
            <a:ext cx="1008062" cy="2936875"/>
          </a:xfrm>
          <a:prstGeom prst="flowChartDelay">
            <a:avLst/>
          </a:prstGeom>
          <a:noFill/>
          <a:ln w="31750">
            <a:solidFill>
              <a:srgbClr val="FFFF00"/>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0970" name="AutoShape 10"/>
          <p:cNvSpPr>
            <a:spLocks noChangeArrowheads="1"/>
          </p:cNvSpPr>
          <p:nvPr/>
        </p:nvSpPr>
        <p:spPr bwMode="auto">
          <a:xfrm rot="16200000">
            <a:off x="6912768" y="4472782"/>
            <a:ext cx="1008063" cy="2952750"/>
          </a:xfrm>
          <a:prstGeom prst="flowChartDelay">
            <a:avLst/>
          </a:prstGeom>
          <a:noFill/>
          <a:ln w="31750">
            <a:solidFill>
              <a:srgbClr val="FFFF00"/>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pic>
        <p:nvPicPr>
          <p:cNvPr id="40971" name="Picture 11" descr="ball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3800" y="1628775"/>
            <a:ext cx="361950"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72" name="Oval 12"/>
          <p:cNvSpPr>
            <a:spLocks noChangeArrowheads="1"/>
          </p:cNvSpPr>
          <p:nvPr/>
        </p:nvSpPr>
        <p:spPr bwMode="auto">
          <a:xfrm>
            <a:off x="6948488" y="1916113"/>
            <a:ext cx="142875" cy="144462"/>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0973" name="Rectangle 13"/>
          <p:cNvSpPr>
            <a:spLocks noChangeArrowheads="1"/>
          </p:cNvSpPr>
          <p:nvPr/>
        </p:nvSpPr>
        <p:spPr bwMode="auto">
          <a:xfrm>
            <a:off x="395288" y="2565400"/>
            <a:ext cx="5113337" cy="2952750"/>
          </a:xfrm>
          <a:prstGeom prst="rect">
            <a:avLst/>
          </a:prstGeom>
          <a:solidFill>
            <a:schemeClr val="accent1"/>
          </a:solidFill>
          <a:ln w="9525">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buFont typeface="Wingdings" panose="05000000000000000000" pitchFamily="2" charset="2"/>
              <a:buChar char="l"/>
            </a:pPr>
            <a:r>
              <a:rPr lang="fr-FR" altLang="fr-FR" b="1">
                <a:solidFill>
                  <a:srgbClr val="336699"/>
                </a:solidFill>
              </a:rPr>
              <a:t> Pour marquer un point, vous devez faire une passe à rebond à un partenaire (« joueur cible ») situé dans une des 2 zones.</a:t>
            </a:r>
          </a:p>
          <a:p>
            <a:pPr>
              <a:buFont typeface="Wingdings" panose="05000000000000000000" pitchFamily="2" charset="2"/>
              <a:buChar char="l"/>
            </a:pPr>
            <a:endParaRPr lang="fr-FR" altLang="fr-FR" sz="1200" b="1">
              <a:solidFill>
                <a:srgbClr val="336699"/>
              </a:solidFill>
            </a:endParaRPr>
          </a:p>
          <a:p>
            <a:pPr>
              <a:buFont typeface="Wingdings" panose="05000000000000000000" pitchFamily="2" charset="2"/>
              <a:buChar char="l"/>
            </a:pPr>
            <a:r>
              <a:rPr lang="fr-FR" altLang="fr-FR" b="1">
                <a:solidFill>
                  <a:srgbClr val="336699"/>
                </a:solidFill>
              </a:rPr>
              <a:t> Les défenseurs tentent de récupérer la balle et l’adversaire direct du « joueur cible » l’empêche de recevoir la balle.</a:t>
            </a:r>
          </a:p>
          <a:p>
            <a:pPr>
              <a:buFont typeface="Wingdings" panose="05000000000000000000" pitchFamily="2" charset="2"/>
              <a:buChar char="l"/>
            </a:pPr>
            <a:endParaRPr lang="fr-FR" altLang="fr-FR" sz="1200" b="1">
              <a:solidFill>
                <a:srgbClr val="336699"/>
              </a:solidFill>
            </a:endParaRPr>
          </a:p>
          <a:p>
            <a:pPr>
              <a:buFont typeface="Wingdings" panose="05000000000000000000" pitchFamily="2" charset="2"/>
              <a:buChar char="l"/>
            </a:pPr>
            <a:r>
              <a:rPr lang="fr-FR" altLang="fr-FR" b="1">
                <a:solidFill>
                  <a:srgbClr val="336699"/>
                </a:solidFill>
              </a:rPr>
              <a:t> Le « joueur cible » redonne la balle à un partenaire puis il change de place avec le joueur qui lui a passé la balle à rebond.</a:t>
            </a:r>
          </a:p>
        </p:txBody>
      </p:sp>
      <p:sp>
        <p:nvSpPr>
          <p:cNvPr id="40974" name="Text Box 14"/>
          <p:cNvSpPr txBox="1">
            <a:spLocks noChangeArrowheads="1"/>
          </p:cNvSpPr>
          <p:nvPr/>
        </p:nvSpPr>
        <p:spPr bwMode="auto">
          <a:xfrm>
            <a:off x="684213" y="549275"/>
            <a:ext cx="8064500" cy="396875"/>
          </a:xfrm>
          <a:prstGeom prst="rect">
            <a:avLst/>
          </a:prstGeom>
          <a:solidFill>
            <a:srgbClr val="FF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fr-FR" altLang="fr-FR" sz="2000" b="1">
                <a:solidFill>
                  <a:srgbClr val="006699"/>
                </a:solidFill>
              </a:rPr>
              <a:t>Ce qu’il faut dire avant d’engager les joueurs dans l’action</a:t>
            </a:r>
          </a:p>
        </p:txBody>
      </p:sp>
      <p:sp>
        <p:nvSpPr>
          <p:cNvPr id="40975" name="Oval 15"/>
          <p:cNvSpPr>
            <a:spLocks noChangeArrowheads="1"/>
          </p:cNvSpPr>
          <p:nvPr/>
        </p:nvSpPr>
        <p:spPr bwMode="auto">
          <a:xfrm>
            <a:off x="6948488" y="2563813"/>
            <a:ext cx="142875" cy="144462"/>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0976" name="Oval 16"/>
          <p:cNvSpPr>
            <a:spLocks noChangeArrowheads="1"/>
          </p:cNvSpPr>
          <p:nvPr/>
        </p:nvSpPr>
        <p:spPr bwMode="auto">
          <a:xfrm>
            <a:off x="8243888" y="2779713"/>
            <a:ext cx="142875" cy="144462"/>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0977" name="Oval 17"/>
          <p:cNvSpPr>
            <a:spLocks noChangeArrowheads="1"/>
          </p:cNvSpPr>
          <p:nvPr/>
        </p:nvSpPr>
        <p:spPr bwMode="auto">
          <a:xfrm>
            <a:off x="6659563" y="3284538"/>
            <a:ext cx="142875" cy="144462"/>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0978" name="Oval 18"/>
          <p:cNvSpPr>
            <a:spLocks noChangeArrowheads="1"/>
          </p:cNvSpPr>
          <p:nvPr/>
        </p:nvSpPr>
        <p:spPr bwMode="auto">
          <a:xfrm>
            <a:off x="6948488" y="6021388"/>
            <a:ext cx="142875" cy="144462"/>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0979" name="Oval 19"/>
          <p:cNvSpPr>
            <a:spLocks noChangeArrowheads="1"/>
          </p:cNvSpPr>
          <p:nvPr/>
        </p:nvSpPr>
        <p:spPr bwMode="auto">
          <a:xfrm>
            <a:off x="8027988" y="3140075"/>
            <a:ext cx="142875" cy="144463"/>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0980" name="Oval 20"/>
          <p:cNvSpPr>
            <a:spLocks noChangeArrowheads="1"/>
          </p:cNvSpPr>
          <p:nvPr/>
        </p:nvSpPr>
        <p:spPr bwMode="auto">
          <a:xfrm>
            <a:off x="7092950" y="2924175"/>
            <a:ext cx="142875" cy="144463"/>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0981" name="Oval 21"/>
          <p:cNvSpPr>
            <a:spLocks noChangeArrowheads="1"/>
          </p:cNvSpPr>
          <p:nvPr/>
        </p:nvSpPr>
        <p:spPr bwMode="auto">
          <a:xfrm>
            <a:off x="7883525" y="3211513"/>
            <a:ext cx="73025" cy="73025"/>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0982" name="Oval 22"/>
          <p:cNvSpPr>
            <a:spLocks noChangeArrowheads="1"/>
          </p:cNvSpPr>
          <p:nvPr/>
        </p:nvSpPr>
        <p:spPr bwMode="auto">
          <a:xfrm>
            <a:off x="7235825" y="3644900"/>
            <a:ext cx="142875" cy="144463"/>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0983" name="Oval 23"/>
          <p:cNvSpPr>
            <a:spLocks noChangeArrowheads="1"/>
          </p:cNvSpPr>
          <p:nvPr/>
        </p:nvSpPr>
        <p:spPr bwMode="auto">
          <a:xfrm>
            <a:off x="7885113" y="1916113"/>
            <a:ext cx="142875" cy="144462"/>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0984" name="Oval 24"/>
          <p:cNvSpPr>
            <a:spLocks noChangeArrowheads="1"/>
          </p:cNvSpPr>
          <p:nvPr/>
        </p:nvSpPr>
        <p:spPr bwMode="auto">
          <a:xfrm>
            <a:off x="7451725" y="5876925"/>
            <a:ext cx="142875" cy="144463"/>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0985" name="Oval 25"/>
          <p:cNvSpPr>
            <a:spLocks noChangeArrowheads="1"/>
          </p:cNvSpPr>
          <p:nvPr/>
        </p:nvSpPr>
        <p:spPr bwMode="auto">
          <a:xfrm>
            <a:off x="468313" y="1341438"/>
            <a:ext cx="3454400" cy="1079500"/>
          </a:xfrm>
          <a:prstGeom prst="ellipse">
            <a:avLst/>
          </a:prstGeom>
          <a:solidFill>
            <a:srgbClr val="FF99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fr-FR" altLang="fr-FR" b="1">
                <a:solidFill>
                  <a:schemeClr val="accent2"/>
                </a:solidFill>
              </a:rPr>
              <a:t>Vous jouez en </a:t>
            </a:r>
          </a:p>
          <a:p>
            <a:pPr algn="ctr"/>
            <a:r>
              <a:rPr lang="fr-FR" altLang="fr-FR" b="1">
                <a:solidFill>
                  <a:schemeClr val="accent2"/>
                </a:solidFill>
              </a:rPr>
              <a:t>respectant les règles </a:t>
            </a:r>
          </a:p>
          <a:p>
            <a:pPr algn="ctr"/>
            <a:r>
              <a:rPr lang="fr-FR" altLang="fr-FR" b="1">
                <a:solidFill>
                  <a:schemeClr val="accent2"/>
                </a:solidFill>
              </a:rPr>
              <a:t>du handball</a:t>
            </a:r>
          </a:p>
        </p:txBody>
      </p:sp>
      <p:sp>
        <p:nvSpPr>
          <p:cNvPr id="40987" name="Oval 27"/>
          <p:cNvSpPr>
            <a:spLocks noChangeArrowheads="1"/>
          </p:cNvSpPr>
          <p:nvPr/>
        </p:nvSpPr>
        <p:spPr bwMode="auto">
          <a:xfrm>
            <a:off x="1476375" y="5661025"/>
            <a:ext cx="3959225" cy="863600"/>
          </a:xfrm>
          <a:prstGeom prst="ellipse">
            <a:avLst/>
          </a:prstGeom>
          <a:solidFill>
            <a:srgbClr val="FF99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fr-FR" altLang="fr-FR" b="1">
                <a:solidFill>
                  <a:schemeClr val="accent2"/>
                </a:solidFill>
              </a:rPr>
              <a:t>L’équipe qui gagne est la </a:t>
            </a:r>
          </a:p>
          <a:p>
            <a:pPr algn="ctr"/>
            <a:r>
              <a:rPr lang="fr-FR" altLang="fr-FR" b="1">
                <a:solidFill>
                  <a:schemeClr val="accent2"/>
                </a:solidFill>
              </a:rPr>
              <a:t>première qui marque 5 points</a:t>
            </a:r>
          </a:p>
        </p:txBody>
      </p:sp>
      <p:pic>
        <p:nvPicPr>
          <p:cNvPr id="40988" name="Picture 28" descr="arbitr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27763" y="1125538"/>
            <a:ext cx="433387"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89" name="Rectangle 29"/>
          <p:cNvSpPr>
            <a:spLocks noChangeArrowheads="1"/>
          </p:cNvSpPr>
          <p:nvPr/>
        </p:nvSpPr>
        <p:spPr bwMode="auto">
          <a:xfrm>
            <a:off x="468313" y="6308725"/>
            <a:ext cx="1524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fr-FR" altLang="fr-FR" b="1">
                <a:solidFill>
                  <a:srgbClr val="CCECFF"/>
                </a:solidFill>
              </a:rPr>
              <a:t>Anim’h@nd</a:t>
            </a:r>
            <a:r>
              <a:rPr lang="fr-FR" altLang="fr-FR">
                <a:solidFill>
                  <a:srgbClr val="CCECFF"/>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mph" presetSubtype="0" repeatCount="2000" fill="hold" grpId="0" nodeType="withEffect">
                                  <p:stCondLst>
                                    <p:cond delay="0"/>
                                  </p:stCondLst>
                                  <p:childTnLst>
                                    <p:anim calcmode="discrete" valueType="str">
                                      <p:cBhvr>
                                        <p:cTn id="6" dur="1000" fill="hold"/>
                                        <p:tgtEl>
                                          <p:spTgt spid="40974"/>
                                        </p:tgtEl>
                                        <p:attrNameLst>
                                          <p:attrName>style.visibility</p:attrName>
                                        </p:attrNameLst>
                                      </p:cBhvr>
                                      <p:tavLst>
                                        <p:tav tm="0">
                                          <p:val>
                                            <p:strVal val="hidden"/>
                                          </p:val>
                                        </p:tav>
                                        <p:tav tm="50000">
                                          <p:val>
                                            <p:strVal val="visible"/>
                                          </p:val>
                                        </p:tav>
                                      </p:tavLst>
                                    </p:anim>
                                  </p:childTnLst>
                                </p:cTn>
                              </p:par>
                            </p:childTnLst>
                          </p:cTn>
                        </p:par>
                        <p:par>
                          <p:cTn id="7" fill="hold" nodeType="afterGroup">
                            <p:stCondLst>
                              <p:cond delay="2000"/>
                            </p:stCondLst>
                            <p:childTnLst>
                              <p:par>
                                <p:cTn id="8" presetID="1" presetClass="entr" presetSubtype="0" fill="hold" nodeType="afterEffect">
                                  <p:stCondLst>
                                    <p:cond delay="0"/>
                                  </p:stCondLst>
                                  <p:childTnLst>
                                    <p:set>
                                      <p:cBhvr>
                                        <p:cTn id="9" dur="1" fill="hold">
                                          <p:stCondLst>
                                            <p:cond delay="0"/>
                                          </p:stCondLst>
                                        </p:cTn>
                                        <p:tgtEl>
                                          <p:spTgt spid="40971"/>
                                        </p:tgtEl>
                                        <p:attrNameLst>
                                          <p:attrName>style.visibility</p:attrName>
                                        </p:attrNameLst>
                                      </p:cBhvr>
                                      <p:to>
                                        <p:strVal val="visible"/>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40985"/>
                                        </p:tgtEl>
                                        <p:attrNameLst>
                                          <p:attrName>style.visibility</p:attrName>
                                        </p:attrNameLst>
                                      </p:cBhvr>
                                      <p:to>
                                        <p:strVal val="visible"/>
                                      </p:to>
                                    </p:set>
                                  </p:childTnLst>
                                </p:cTn>
                              </p:par>
                              <p:par>
                                <p:cTn id="14" presetID="1" presetClass="exit" presetSubtype="0" fill="hold" nodeType="withEffect">
                                  <p:stCondLst>
                                    <p:cond delay="0"/>
                                  </p:stCondLst>
                                  <p:childTnLst>
                                    <p:set>
                                      <p:cBhvr>
                                        <p:cTn id="15" dur="1" fill="hold">
                                          <p:stCondLst>
                                            <p:cond delay="0"/>
                                          </p:stCondLst>
                                        </p:cTn>
                                        <p:tgtEl>
                                          <p:spTgt spid="40971"/>
                                        </p:tgtEl>
                                        <p:attrNameLst>
                                          <p:attrName>style.visibility</p:attrName>
                                        </p:attrNameLst>
                                      </p:cBhvr>
                                      <p:to>
                                        <p:strVal val="hidden"/>
                                      </p:to>
                                    </p:set>
                                  </p:childTnLst>
                                </p:cTn>
                              </p:par>
                            </p:childTnLst>
                          </p:cTn>
                        </p:par>
                        <p:par>
                          <p:cTn id="16" fill="hold" nodeType="afterGroup">
                            <p:stCondLst>
                              <p:cond delay="0"/>
                            </p:stCondLst>
                            <p:childTnLst>
                              <p:par>
                                <p:cTn id="17" presetID="1" presetClass="entr" presetSubtype="0" fill="hold" nodeType="afterEffect">
                                  <p:stCondLst>
                                    <p:cond delay="3000"/>
                                  </p:stCondLst>
                                  <p:childTnLst>
                                    <p:set>
                                      <p:cBhvr>
                                        <p:cTn id="18" dur="1" fill="hold">
                                          <p:stCondLst>
                                            <p:cond delay="0"/>
                                          </p:stCondLst>
                                        </p:cTn>
                                        <p:tgtEl>
                                          <p:spTgt spid="40988"/>
                                        </p:tgtEl>
                                        <p:attrNameLst>
                                          <p:attrName>style.visibility</p:attrName>
                                        </p:attrNameLst>
                                      </p:cBhvr>
                                      <p:to>
                                        <p:strVal val="visible"/>
                                      </p:to>
                                    </p:set>
                                  </p:childTnLst>
                                </p:cTn>
                              </p:par>
                              <p:par>
                                <p:cTn id="19" presetID="35" presetClass="emph" presetSubtype="0" repeatCount="2000" fill="hold" nodeType="withEffect">
                                  <p:stCondLst>
                                    <p:cond delay="3000"/>
                                  </p:stCondLst>
                                  <p:childTnLst>
                                    <p:anim calcmode="discrete" valueType="str">
                                      <p:cBhvr>
                                        <p:cTn id="20" dur="1000" fill="hold"/>
                                        <p:tgtEl>
                                          <p:spTgt spid="40988"/>
                                        </p:tgtEl>
                                        <p:attrNameLst>
                                          <p:attrName>style.visibility</p:attrName>
                                        </p:attrNameLst>
                                      </p:cBhvr>
                                      <p:tavLst>
                                        <p:tav tm="0">
                                          <p:val>
                                            <p:strVal val="hidden"/>
                                          </p:val>
                                        </p:tav>
                                        <p:tav tm="50000">
                                          <p:val>
                                            <p:strVal val="visible"/>
                                          </p:val>
                                        </p:tav>
                                      </p:tavLst>
                                    </p:anim>
                                  </p:childTnLst>
                                </p:cTn>
                              </p:par>
                            </p:childTnLst>
                          </p:cTn>
                        </p:par>
                        <p:par>
                          <p:cTn id="21" fill="hold" nodeType="afterGroup">
                            <p:stCondLst>
                              <p:cond delay="5000"/>
                            </p:stCondLst>
                            <p:childTnLst>
                              <p:par>
                                <p:cTn id="22" presetID="1" presetClass="entr" presetSubtype="0" fill="hold" nodeType="afterEffect">
                                  <p:stCondLst>
                                    <p:cond delay="1000"/>
                                  </p:stCondLst>
                                  <p:childTnLst>
                                    <p:set>
                                      <p:cBhvr>
                                        <p:cTn id="23" dur="1" fill="hold">
                                          <p:stCondLst>
                                            <p:cond delay="0"/>
                                          </p:stCondLst>
                                        </p:cTn>
                                        <p:tgtEl>
                                          <p:spTgt spid="40971"/>
                                        </p:tgtEl>
                                        <p:attrNameLst>
                                          <p:attrName>style.visibility</p:attrName>
                                        </p:attrNameLst>
                                      </p:cBhvr>
                                      <p:to>
                                        <p:strVal val="visible"/>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40973"/>
                                        </p:tgtEl>
                                        <p:attrNameLst>
                                          <p:attrName>style.visibility</p:attrName>
                                        </p:attrNameLst>
                                      </p:cBhvr>
                                      <p:to>
                                        <p:strVal val="visible"/>
                                      </p:to>
                                    </p:set>
                                  </p:childTnLst>
                                </p:cTn>
                              </p:par>
                              <p:par>
                                <p:cTn id="28" presetID="1" presetClass="exit" presetSubtype="0" fill="hold" nodeType="withEffect">
                                  <p:stCondLst>
                                    <p:cond delay="0"/>
                                  </p:stCondLst>
                                  <p:childTnLst>
                                    <p:set>
                                      <p:cBhvr>
                                        <p:cTn id="29" dur="1" fill="hold">
                                          <p:stCondLst>
                                            <p:cond delay="0"/>
                                          </p:stCondLst>
                                        </p:cTn>
                                        <p:tgtEl>
                                          <p:spTgt spid="40971"/>
                                        </p:tgtEl>
                                        <p:attrNameLst>
                                          <p:attrName>style.visibility</p:attrName>
                                        </p:attrNameLst>
                                      </p:cBhvr>
                                      <p:to>
                                        <p:strVal val="hidden"/>
                                      </p:to>
                                    </p:set>
                                  </p:childTnLst>
                                </p:cTn>
                              </p:par>
                            </p:childTnLst>
                          </p:cTn>
                        </p:par>
                        <p:par>
                          <p:cTn id="30" fill="hold" nodeType="afterGroup">
                            <p:stCondLst>
                              <p:cond delay="0"/>
                            </p:stCondLst>
                            <p:childTnLst>
                              <p:par>
                                <p:cTn id="31" presetID="1" presetClass="entr" presetSubtype="0" fill="hold" nodeType="afterEffect">
                                  <p:stCondLst>
                                    <p:cond delay="5000"/>
                                  </p:stCondLst>
                                  <p:childTnLst>
                                    <p:set>
                                      <p:cBhvr>
                                        <p:cTn id="32" dur="1" fill="hold">
                                          <p:stCondLst>
                                            <p:cond delay="0"/>
                                          </p:stCondLst>
                                        </p:cTn>
                                        <p:tgtEl>
                                          <p:spTgt spid="40971"/>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42" presetClass="path" presetSubtype="0" accel="50000" decel="50000" fill="hold" grpId="0" nodeType="clickEffect">
                                  <p:stCondLst>
                                    <p:cond delay="0"/>
                                  </p:stCondLst>
                                  <p:childTnLst>
                                    <p:animMotion origin="layout" path="M -1.94444E-6 -0.00185 L -0.00781 0.06782 " pathEditMode="relative" rAng="0" ptsTypes="AA">
                                      <p:cBhvr>
                                        <p:cTn id="36" dur="1000" fill="hold"/>
                                        <p:tgtEl>
                                          <p:spTgt spid="40982"/>
                                        </p:tgtEl>
                                        <p:attrNameLst>
                                          <p:attrName>ppt_x</p:attrName>
                                          <p:attrName>ppt_y</p:attrName>
                                        </p:attrNameLst>
                                      </p:cBhvr>
                                      <p:rCtr x="-399" y="3472"/>
                                    </p:animMotion>
                                  </p:childTnLst>
                                </p:cTn>
                              </p:par>
                              <p:par>
                                <p:cTn id="37" presetID="1" presetClass="exit" presetSubtype="0" fill="hold" nodeType="withEffect">
                                  <p:stCondLst>
                                    <p:cond delay="0"/>
                                  </p:stCondLst>
                                  <p:childTnLst>
                                    <p:set>
                                      <p:cBhvr>
                                        <p:cTn id="38" dur="1" fill="hold">
                                          <p:stCondLst>
                                            <p:cond delay="0"/>
                                          </p:stCondLst>
                                        </p:cTn>
                                        <p:tgtEl>
                                          <p:spTgt spid="40971"/>
                                        </p:tgtEl>
                                        <p:attrNameLst>
                                          <p:attrName>style.visibility</p:attrName>
                                        </p:attrNameLst>
                                      </p:cBhvr>
                                      <p:to>
                                        <p:strVal val="hidden"/>
                                      </p:to>
                                    </p:set>
                                  </p:childTnLst>
                                </p:cTn>
                              </p:par>
                              <p:par>
                                <p:cTn id="39" presetID="42" presetClass="path" presetSubtype="0" accel="50000" decel="50000" fill="hold" grpId="0" nodeType="withEffect">
                                  <p:stCondLst>
                                    <p:cond delay="0"/>
                                  </p:stCondLst>
                                  <p:childTnLst>
                                    <p:animMotion origin="layout" path="M 4.16667E-6 -1.11111E-6 L -0.06684 0.15232 " pathEditMode="relative" rAng="0" ptsTypes="AA">
                                      <p:cBhvr>
                                        <p:cTn id="40" dur="1000" fill="hold"/>
                                        <p:tgtEl>
                                          <p:spTgt spid="40981"/>
                                        </p:tgtEl>
                                        <p:attrNameLst>
                                          <p:attrName>ppt_x</p:attrName>
                                          <p:attrName>ppt_y</p:attrName>
                                        </p:attrNameLst>
                                      </p:cBhvr>
                                      <p:rCtr x="-3351" y="7616"/>
                                    </p:animMotion>
                                  </p:childTnLst>
                                </p:cTn>
                              </p:par>
                              <p:par>
                                <p:cTn id="41" presetID="42" presetClass="path" presetSubtype="0" accel="50000" decel="50000" fill="hold" grpId="0" nodeType="withEffect">
                                  <p:stCondLst>
                                    <p:cond delay="0"/>
                                  </p:stCondLst>
                                  <p:childTnLst>
                                    <p:animMotion origin="layout" path="M -1.11111E-6 -1.85185E-6 L 0.02379 0.13658 " pathEditMode="relative" rAng="0" ptsTypes="AA">
                                      <p:cBhvr>
                                        <p:cTn id="42" dur="1000" fill="hold"/>
                                        <p:tgtEl>
                                          <p:spTgt spid="40977"/>
                                        </p:tgtEl>
                                        <p:attrNameLst>
                                          <p:attrName>ppt_x</p:attrName>
                                          <p:attrName>ppt_y</p:attrName>
                                        </p:attrNameLst>
                                      </p:cBhvr>
                                      <p:rCtr x="1181" y="6829"/>
                                    </p:animMotion>
                                  </p:childTnLst>
                                </p:cTn>
                              </p:par>
                              <p:par>
                                <p:cTn id="43" presetID="42" presetClass="path" presetSubtype="0" accel="50000" decel="50000" fill="hold" grpId="0" nodeType="withEffect">
                                  <p:stCondLst>
                                    <p:cond delay="0"/>
                                  </p:stCondLst>
                                  <p:childTnLst>
                                    <p:animMotion origin="layout" path="M 5.E-6 -2.22222E-6 L 0.00017 0.14699 " pathEditMode="relative" rAng="0" ptsTypes="AA">
                                      <p:cBhvr>
                                        <p:cTn id="44" dur="1000" fill="hold"/>
                                        <p:tgtEl>
                                          <p:spTgt spid="40976"/>
                                        </p:tgtEl>
                                        <p:attrNameLst>
                                          <p:attrName>ppt_x</p:attrName>
                                          <p:attrName>ppt_y</p:attrName>
                                        </p:attrNameLst>
                                      </p:cBhvr>
                                      <p:rCtr x="0" y="7338"/>
                                    </p:animMotion>
                                  </p:childTnLst>
                                </p:cTn>
                              </p:par>
                              <p:par>
                                <p:cTn id="45" presetID="42" presetClass="path" presetSubtype="0" accel="50000" decel="50000" fill="hold" grpId="0" nodeType="withEffect">
                                  <p:stCondLst>
                                    <p:cond delay="0"/>
                                  </p:stCondLst>
                                  <p:childTnLst>
                                    <p:animMotion origin="layout" path="M 3.05556E-6 4.44444E-6 L -0.08663 0.1787 " pathEditMode="relative" rAng="0" ptsTypes="AA">
                                      <p:cBhvr>
                                        <p:cTn id="46" dur="1000" fill="hold"/>
                                        <p:tgtEl>
                                          <p:spTgt spid="40980"/>
                                        </p:tgtEl>
                                        <p:attrNameLst>
                                          <p:attrName>ppt_x</p:attrName>
                                          <p:attrName>ppt_y</p:attrName>
                                        </p:attrNameLst>
                                      </p:cBhvr>
                                      <p:rCtr x="-4340" y="8935"/>
                                    </p:animMotion>
                                  </p:childTnLst>
                                </p:cTn>
                              </p:par>
                              <p:par>
                                <p:cTn id="47" presetID="42" presetClass="path" presetSubtype="0" accel="50000" decel="50000" fill="hold" grpId="0" nodeType="withEffect">
                                  <p:stCondLst>
                                    <p:cond delay="0"/>
                                  </p:stCondLst>
                                  <p:childTnLst>
                                    <p:animMotion origin="layout" path="M 1.66667E-6 7.40741E-7 L -0.05504 0.14722 " pathEditMode="relative" rAng="0" ptsTypes="AA">
                                      <p:cBhvr>
                                        <p:cTn id="48" dur="1000" fill="hold"/>
                                        <p:tgtEl>
                                          <p:spTgt spid="40975"/>
                                        </p:tgtEl>
                                        <p:attrNameLst>
                                          <p:attrName>ppt_x</p:attrName>
                                          <p:attrName>ppt_y</p:attrName>
                                        </p:attrNameLst>
                                      </p:cBhvr>
                                      <p:rCtr x="-2760" y="7361"/>
                                    </p:animMotion>
                                  </p:childTnLst>
                                </p:cTn>
                              </p:par>
                              <p:par>
                                <p:cTn id="49" presetID="42" presetClass="path" presetSubtype="0" accel="50000" decel="50000" fill="hold" grpId="0" nodeType="withEffect">
                                  <p:stCondLst>
                                    <p:cond delay="0"/>
                                  </p:stCondLst>
                                  <p:childTnLst>
                                    <p:animMotion origin="layout" path="M -3.88889E-6 1.48148E-6 L -0.00781 0.07338 " pathEditMode="relative" rAng="0" ptsTypes="AA">
                                      <p:cBhvr>
                                        <p:cTn id="50" dur="1000" fill="hold"/>
                                        <p:tgtEl>
                                          <p:spTgt spid="40979"/>
                                        </p:tgtEl>
                                        <p:attrNameLst>
                                          <p:attrName>ppt_x</p:attrName>
                                          <p:attrName>ppt_y</p:attrName>
                                        </p:attrNameLst>
                                      </p:cBhvr>
                                      <p:rCtr x="-399" y="3657"/>
                                    </p:animMotion>
                                  </p:childTnLst>
                                </p:cTn>
                              </p:par>
                            </p:childTnLst>
                          </p:cTn>
                        </p:par>
                        <p:par>
                          <p:cTn id="51" fill="hold" nodeType="afterGroup">
                            <p:stCondLst>
                              <p:cond delay="1000"/>
                            </p:stCondLst>
                            <p:childTnLst>
                              <p:par>
                                <p:cTn id="52" presetID="42" presetClass="path" presetSubtype="0" accel="50000" decel="50000" fill="hold" grpId="1" nodeType="afterEffect">
                                  <p:stCondLst>
                                    <p:cond delay="0"/>
                                  </p:stCondLst>
                                  <p:childTnLst>
                                    <p:animMotion origin="layout" path="M -0.0816 0.16597 L -0.04723 0.33611 " pathEditMode="relative" rAng="0" ptsTypes="AA">
                                      <p:cBhvr>
                                        <p:cTn id="53" dur="1000" fill="hold"/>
                                        <p:tgtEl>
                                          <p:spTgt spid="40980"/>
                                        </p:tgtEl>
                                        <p:attrNameLst>
                                          <p:attrName>ppt_x</p:attrName>
                                          <p:attrName>ppt_y</p:attrName>
                                        </p:attrNameLst>
                                      </p:cBhvr>
                                      <p:rCtr x="1719" y="8495"/>
                                    </p:animMotion>
                                  </p:childTnLst>
                                </p:cTn>
                              </p:par>
                              <p:par>
                                <p:cTn id="54" presetID="42" presetClass="path" presetSubtype="0" accel="50000" decel="50000" fill="hold" grpId="1" nodeType="withEffect">
                                  <p:stCondLst>
                                    <p:cond delay="0"/>
                                  </p:stCondLst>
                                  <p:childTnLst>
                                    <p:animMotion origin="layout" path="M -0.06268 0.1419 L -0.1257 0.32037 " pathEditMode="relative" rAng="0" ptsTypes="AA">
                                      <p:cBhvr>
                                        <p:cTn id="55" dur="1000" fill="hold"/>
                                        <p:tgtEl>
                                          <p:spTgt spid="40981"/>
                                        </p:tgtEl>
                                        <p:attrNameLst>
                                          <p:attrName>ppt_x</p:attrName>
                                          <p:attrName>ppt_y</p:attrName>
                                        </p:attrNameLst>
                                      </p:cBhvr>
                                      <p:rCtr x="-3160" y="8912"/>
                                    </p:animMotion>
                                  </p:childTnLst>
                                </p:cTn>
                              </p:par>
                              <p:par>
                                <p:cTn id="56" presetID="42" presetClass="path" presetSubtype="0" accel="50000" decel="50000" fill="hold" grpId="1" nodeType="withEffect">
                                  <p:stCondLst>
                                    <p:cond delay="0"/>
                                  </p:stCondLst>
                                  <p:childTnLst>
                                    <p:animMotion origin="layout" path="M -0.05399 0.14167 L -0.03837 0.29907 " pathEditMode="relative" rAng="0" ptsTypes="AA">
                                      <p:cBhvr>
                                        <p:cTn id="57" dur="1000" fill="hold"/>
                                        <p:tgtEl>
                                          <p:spTgt spid="40975"/>
                                        </p:tgtEl>
                                        <p:attrNameLst>
                                          <p:attrName>ppt_x</p:attrName>
                                          <p:attrName>ppt_y</p:attrName>
                                        </p:attrNameLst>
                                      </p:cBhvr>
                                      <p:rCtr x="781" y="7870"/>
                                    </p:animMotion>
                                  </p:childTnLst>
                                </p:cTn>
                              </p:par>
                              <p:par>
                                <p:cTn id="58" presetID="42" presetClass="path" presetSubtype="0" accel="50000" decel="50000" fill="hold" grpId="1" nodeType="withEffect">
                                  <p:stCondLst>
                                    <p:cond delay="0"/>
                                  </p:stCondLst>
                                  <p:childTnLst>
                                    <p:animMotion origin="layout" path="M 0.00121 0.13866 L -0.05277 0.29954 " pathEditMode="relative" rAng="0" ptsTypes="AA">
                                      <p:cBhvr>
                                        <p:cTn id="59" dur="1000" fill="hold"/>
                                        <p:tgtEl>
                                          <p:spTgt spid="40976"/>
                                        </p:tgtEl>
                                        <p:attrNameLst>
                                          <p:attrName>ppt_x</p:attrName>
                                          <p:attrName>ppt_y</p:attrName>
                                        </p:attrNameLst>
                                      </p:cBhvr>
                                      <p:rCtr x="-2708" y="8032"/>
                                    </p:animMotion>
                                  </p:childTnLst>
                                </p:cTn>
                              </p:par>
                              <p:par>
                                <p:cTn id="60" presetID="42" presetClass="path" presetSubtype="0" accel="50000" decel="50000" fill="hold" grpId="1" nodeType="withEffect">
                                  <p:stCondLst>
                                    <p:cond delay="0"/>
                                  </p:stCondLst>
                                  <p:childTnLst>
                                    <p:animMotion origin="layout" path="M -0.00781 0.06296 L 0.0316 0.2206 " pathEditMode="relative" rAng="0" ptsTypes="AA">
                                      <p:cBhvr>
                                        <p:cTn id="61" dur="1000" fill="hold"/>
                                        <p:tgtEl>
                                          <p:spTgt spid="40979"/>
                                        </p:tgtEl>
                                        <p:attrNameLst>
                                          <p:attrName>ppt_x</p:attrName>
                                          <p:attrName>ppt_y</p:attrName>
                                        </p:attrNameLst>
                                      </p:cBhvr>
                                      <p:rCtr x="1962" y="7870"/>
                                    </p:animMotion>
                                  </p:childTnLst>
                                </p:cTn>
                              </p:par>
                              <p:par>
                                <p:cTn id="62" presetID="64" presetClass="path" presetSubtype="0" accel="50000" decel="50000" fill="hold" grpId="0" nodeType="withEffect">
                                  <p:stCondLst>
                                    <p:cond delay="0"/>
                                  </p:stCondLst>
                                  <p:childTnLst>
                                    <p:animMotion origin="layout" path="M 1.66667E-6 4.07407E-6 L 0.0316 -0.0419 " pathEditMode="relative" rAng="0" ptsTypes="AA">
                                      <p:cBhvr>
                                        <p:cTn id="63" dur="1000" fill="hold"/>
                                        <p:tgtEl>
                                          <p:spTgt spid="40978"/>
                                        </p:tgtEl>
                                        <p:attrNameLst>
                                          <p:attrName>ppt_x</p:attrName>
                                          <p:attrName>ppt_y</p:attrName>
                                        </p:attrNameLst>
                                      </p:cBhvr>
                                      <p:rCtr x="1580" y="-2106"/>
                                    </p:animMotion>
                                  </p:childTnLst>
                                </p:cTn>
                              </p:par>
                            </p:childTnLst>
                          </p:cTn>
                        </p:par>
                        <p:par>
                          <p:cTn id="64" fill="hold" nodeType="afterGroup">
                            <p:stCondLst>
                              <p:cond delay="2000"/>
                            </p:stCondLst>
                            <p:childTnLst>
                              <p:par>
                                <p:cTn id="65" presetID="35" presetClass="path" presetSubtype="0" accel="50000" decel="50000" fill="hold" grpId="0" nodeType="afterEffect">
                                  <p:stCondLst>
                                    <p:cond delay="0"/>
                                  </p:stCondLst>
                                  <p:childTnLst>
                                    <p:animMotion origin="layout" path="M 0.00018 -1.11111E-6 L -0.07048 0.04213 " pathEditMode="relative" rAng="0" ptsTypes="AA">
                                      <p:cBhvr>
                                        <p:cTn id="66" dur="1000" fill="hold"/>
                                        <p:tgtEl>
                                          <p:spTgt spid="40984"/>
                                        </p:tgtEl>
                                        <p:attrNameLst>
                                          <p:attrName>ppt_x</p:attrName>
                                          <p:attrName>ppt_y</p:attrName>
                                        </p:attrNameLst>
                                      </p:cBhvr>
                                      <p:rCtr x="-3542" y="2106"/>
                                    </p:animMotion>
                                  </p:childTnLst>
                                </p:cTn>
                              </p:par>
                              <p:par>
                                <p:cTn id="67" presetID="35" presetClass="path" presetSubtype="0" accel="50000" decel="50000" fill="hold" grpId="1" nodeType="withEffect">
                                  <p:stCondLst>
                                    <p:cond delay="0"/>
                                  </p:stCondLst>
                                  <p:childTnLst>
                                    <p:animMotion origin="layout" path="M 0.02778 -0.03982 L 0.00417 -0.03982 " pathEditMode="relative" rAng="0" ptsTypes="AA">
                                      <p:cBhvr>
                                        <p:cTn id="68" dur="1000" fill="hold"/>
                                        <p:tgtEl>
                                          <p:spTgt spid="40978"/>
                                        </p:tgtEl>
                                        <p:attrNameLst>
                                          <p:attrName>ppt_x</p:attrName>
                                          <p:attrName>ppt_y</p:attrName>
                                        </p:attrNameLst>
                                      </p:cBhvr>
                                      <p:rCtr x="-1181" y="0"/>
                                    </p:animMotion>
                                  </p:childTnLst>
                                </p:cTn>
                              </p:par>
                              <p:par>
                                <p:cTn id="69" presetID="0" presetClass="path" presetSubtype="0" accel="50000" decel="50000" fill="hold" grpId="2" nodeType="withEffect">
                                  <p:stCondLst>
                                    <p:cond delay="0"/>
                                  </p:stCondLst>
                                  <p:childTnLst>
                                    <p:animMotion origin="layout" path="M -0.12205 0.32037 C -0.12778 0.32616 -0.13091 0.33866 -0.13646 0.34259 C -0.13976 0.34838 -0.14167 0.35509 -0.14566 0.36019 C -0.14427 0.37755 -0.14028 0.38889 -0.13386 0.40023 C -0.13299 0.40185 -0.13195 0.40509 -0.13091 0.40671 C -0.12865 0.41019 -0.12414 0.41435 -0.12414 0.41482 " pathEditMode="relative" rAng="0" ptsTypes="fffffA">
                                      <p:cBhvr>
                                        <p:cTn id="70" dur="1000" fill="hold"/>
                                        <p:tgtEl>
                                          <p:spTgt spid="40981"/>
                                        </p:tgtEl>
                                        <p:attrNameLst>
                                          <p:attrName>ppt_x</p:attrName>
                                          <p:attrName>ppt_y</p:attrName>
                                        </p:attrNameLst>
                                      </p:cBhvr>
                                      <p:rCtr x="-1181" y="4722"/>
                                    </p:animMotion>
                                  </p:childTnLst>
                                </p:cTn>
                              </p:par>
                            </p:childTnLst>
                          </p:cTn>
                        </p:par>
                        <p:par>
                          <p:cTn id="71" fill="hold" nodeType="afterGroup">
                            <p:stCondLst>
                              <p:cond delay="3000"/>
                            </p:stCondLst>
                            <p:childTnLst>
                              <p:par>
                                <p:cTn id="72" presetID="64" presetClass="path" presetSubtype="0" accel="50000" decel="50000" fill="hold" grpId="3" nodeType="afterEffect">
                                  <p:stCondLst>
                                    <p:cond delay="0"/>
                                  </p:stCondLst>
                                  <p:childTnLst>
                                    <p:animMotion origin="layout" path="M -0.09462 0.40972 L 0.03541 0.28889 " pathEditMode="relative" rAng="0" ptsTypes="AA">
                                      <p:cBhvr>
                                        <p:cTn id="73" dur="1000" fill="hold"/>
                                        <p:tgtEl>
                                          <p:spTgt spid="40981"/>
                                        </p:tgtEl>
                                        <p:attrNameLst>
                                          <p:attrName>ppt_x</p:attrName>
                                          <p:attrName>ppt_y</p:attrName>
                                        </p:attrNameLst>
                                      </p:cBhvr>
                                      <p:rCtr x="6493" y="-6042"/>
                                    </p:animMotion>
                                  </p:childTnLst>
                                </p:cTn>
                              </p:par>
                              <p:par>
                                <p:cTn id="74" presetID="42" presetClass="path" presetSubtype="0" accel="50000" decel="50000" fill="hold" grpId="2" nodeType="withEffect">
                                  <p:stCondLst>
                                    <p:cond delay="0"/>
                                  </p:stCondLst>
                                  <p:childTnLst>
                                    <p:animMotion origin="layout" path="M 0.0316 0.21018 L 0.02379 0.27037 " pathEditMode="relative" rAng="0" ptsTypes="AA">
                                      <p:cBhvr>
                                        <p:cTn id="75" dur="1000" fill="hold"/>
                                        <p:tgtEl>
                                          <p:spTgt spid="40979"/>
                                        </p:tgtEl>
                                        <p:attrNameLst>
                                          <p:attrName>ppt_x</p:attrName>
                                          <p:attrName>ppt_y</p:attrName>
                                        </p:attrNameLst>
                                      </p:cBhvr>
                                      <p:rCtr x="-399" y="3009"/>
                                    </p:animMotion>
                                  </p:childTnLst>
                                </p:cTn>
                              </p:par>
                            </p:childTnLst>
                          </p:cTn>
                        </p:par>
                        <p:par>
                          <p:cTn id="76" fill="hold" nodeType="afterGroup">
                            <p:stCondLst>
                              <p:cond delay="4000"/>
                            </p:stCondLst>
                            <p:childTnLst>
                              <p:par>
                                <p:cTn id="77" presetID="42" presetClass="path" presetSubtype="0" accel="50000" decel="50000" fill="hold" grpId="2" nodeType="afterEffect">
                                  <p:stCondLst>
                                    <p:cond delay="0"/>
                                  </p:stCondLst>
                                  <p:childTnLst>
                                    <p:animMotion origin="layout" path="M -0.04723 0.33611 L 0.03142 0.42013 " pathEditMode="relative" rAng="0" ptsTypes="AA">
                                      <p:cBhvr>
                                        <p:cTn id="78" dur="1000" fill="hold"/>
                                        <p:tgtEl>
                                          <p:spTgt spid="40980"/>
                                        </p:tgtEl>
                                        <p:attrNameLst>
                                          <p:attrName>ppt_x</p:attrName>
                                          <p:attrName>ppt_y</p:attrName>
                                        </p:attrNameLst>
                                      </p:cBhvr>
                                      <p:rCtr x="3924" y="4190"/>
                                    </p:animMotion>
                                  </p:childTnLst>
                                </p:cTn>
                              </p:par>
                            </p:childTnLst>
                          </p:cTn>
                        </p:par>
                        <p:par>
                          <p:cTn id="79" fill="hold" nodeType="afterGroup">
                            <p:stCondLst>
                              <p:cond delay="5000"/>
                            </p:stCondLst>
                            <p:childTnLst>
                              <p:par>
                                <p:cTn id="80" presetID="64" presetClass="path" presetSubtype="0" accel="50000" decel="50000" fill="hold" grpId="1" nodeType="afterEffect">
                                  <p:stCondLst>
                                    <p:cond delay="0"/>
                                  </p:stCondLst>
                                  <p:childTnLst>
                                    <p:animMotion origin="layout" path="M -0.06284 0.0419 L -0.14166 -0.06296 " pathEditMode="relative" rAng="0" ptsTypes="AA">
                                      <p:cBhvr>
                                        <p:cTn id="81" dur="1000" fill="hold"/>
                                        <p:tgtEl>
                                          <p:spTgt spid="40984"/>
                                        </p:tgtEl>
                                        <p:attrNameLst>
                                          <p:attrName>ppt_x</p:attrName>
                                          <p:attrName>ppt_y</p:attrName>
                                        </p:attrNameLst>
                                      </p:cBhvr>
                                      <p:rCtr x="-3941" y="-5255"/>
                                    </p:animMotion>
                                  </p:childTnLst>
                                </p:cTn>
                              </p:par>
                            </p:childTnLst>
                          </p:cTn>
                        </p:par>
                        <p:par>
                          <p:cTn id="82" fill="hold" nodeType="afterGroup">
                            <p:stCondLst>
                              <p:cond delay="6000"/>
                            </p:stCondLst>
                            <p:childTnLst>
                              <p:par>
                                <p:cTn id="83" presetID="1" presetClass="entr" presetSubtype="0" fill="hold" nodeType="afterEffect">
                                  <p:stCondLst>
                                    <p:cond delay="1000"/>
                                  </p:stCondLst>
                                  <p:childTnLst>
                                    <p:set>
                                      <p:cBhvr>
                                        <p:cTn id="84" dur="1" fill="hold">
                                          <p:stCondLst>
                                            <p:cond delay="0"/>
                                          </p:stCondLst>
                                        </p:cTn>
                                        <p:tgtEl>
                                          <p:spTgt spid="40971"/>
                                        </p:tgtEl>
                                        <p:attrNameLst>
                                          <p:attrName>style.visibility</p:attrName>
                                        </p:attrNameLst>
                                      </p:cBhvr>
                                      <p:to>
                                        <p:strVal val="visible"/>
                                      </p:to>
                                    </p:set>
                                  </p:childTnLst>
                                </p:cTn>
                              </p:par>
                            </p:childTnLst>
                          </p:cTn>
                        </p:par>
                      </p:childTnLst>
                    </p:cTn>
                  </p:par>
                  <p:par>
                    <p:cTn id="85" fill="hold" nodeType="clickPar">
                      <p:stCondLst>
                        <p:cond delay="indefinite"/>
                      </p:stCondLst>
                      <p:childTnLst>
                        <p:par>
                          <p:cTn id="86" fill="hold" nodeType="withGroup">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40987"/>
                                        </p:tgtEl>
                                        <p:attrNameLst>
                                          <p:attrName>style.visibility</p:attrName>
                                        </p:attrNameLst>
                                      </p:cBhvr>
                                      <p:to>
                                        <p:strVal val="visible"/>
                                      </p:to>
                                    </p:set>
                                  </p:childTnLst>
                                </p:cTn>
                              </p:par>
                              <p:par>
                                <p:cTn id="89" presetID="1" presetClass="exit" presetSubtype="0" fill="hold" nodeType="withEffect">
                                  <p:stCondLst>
                                    <p:cond delay="0"/>
                                  </p:stCondLst>
                                  <p:childTnLst>
                                    <p:set>
                                      <p:cBhvr>
                                        <p:cTn id="90" dur="1" fill="hold">
                                          <p:stCondLst>
                                            <p:cond delay="0"/>
                                          </p:stCondLst>
                                        </p:cTn>
                                        <p:tgtEl>
                                          <p:spTgt spid="40971"/>
                                        </p:tgtEl>
                                        <p:attrNameLst>
                                          <p:attrName>style.visibility</p:attrName>
                                        </p:attrNameLst>
                                      </p:cBhvr>
                                      <p:to>
                                        <p:strVal val="hidden"/>
                                      </p:to>
                                    </p:set>
                                  </p:childTnLst>
                                </p:cTn>
                              </p:par>
                            </p:childTnLst>
                          </p:cTn>
                        </p:par>
                        <p:par>
                          <p:cTn id="91" fill="hold" nodeType="afterGroup">
                            <p:stCondLst>
                              <p:cond delay="0"/>
                            </p:stCondLst>
                            <p:childTnLst>
                              <p:par>
                                <p:cTn id="92" presetID="1" presetClass="entr" presetSubtype="0" fill="hold" nodeType="afterEffect">
                                  <p:stCondLst>
                                    <p:cond delay="1000"/>
                                  </p:stCondLst>
                                  <p:childTnLst>
                                    <p:set>
                                      <p:cBhvr>
                                        <p:cTn id="93" dur="1" fill="hold">
                                          <p:stCondLst>
                                            <p:cond delay="0"/>
                                          </p:stCondLst>
                                        </p:cTn>
                                        <p:tgtEl>
                                          <p:spTgt spid="409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73" grpId="0" animBg="1"/>
      <p:bldP spid="40974" grpId="0" animBg="1"/>
      <p:bldP spid="40975" grpId="0" animBg="1"/>
      <p:bldP spid="40975" grpId="1" animBg="1"/>
      <p:bldP spid="40976" grpId="0" animBg="1"/>
      <p:bldP spid="40976" grpId="1" animBg="1"/>
      <p:bldP spid="40977" grpId="0" animBg="1"/>
      <p:bldP spid="40978" grpId="0" animBg="1"/>
      <p:bldP spid="40978" grpId="1" animBg="1"/>
      <p:bldP spid="40979" grpId="0" animBg="1"/>
      <p:bldP spid="40979" grpId="1" animBg="1"/>
      <p:bldP spid="40979" grpId="2" animBg="1"/>
      <p:bldP spid="40980" grpId="0" animBg="1"/>
      <p:bldP spid="40980" grpId="1" animBg="1"/>
      <p:bldP spid="40980" grpId="2" animBg="1"/>
      <p:bldP spid="40981" grpId="0" animBg="1"/>
      <p:bldP spid="40981" grpId="1" animBg="1"/>
      <p:bldP spid="40981" grpId="2" animBg="1"/>
      <p:bldP spid="40981" grpId="3" animBg="1"/>
      <p:bldP spid="40982" grpId="0" animBg="1"/>
      <p:bldP spid="40984" grpId="0" animBg="1"/>
      <p:bldP spid="40984" grpId="1" animBg="1"/>
      <p:bldP spid="40985" grpId="0" animBg="1"/>
      <p:bldP spid="4098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1986" name="Group 2"/>
          <p:cNvGrpSpPr>
            <a:grpSpLocks/>
          </p:cNvGrpSpPr>
          <p:nvPr/>
        </p:nvGrpSpPr>
        <p:grpSpPr bwMode="auto">
          <a:xfrm>
            <a:off x="5940425" y="1268413"/>
            <a:ext cx="2952750" cy="5473700"/>
            <a:chOff x="3742" y="799"/>
            <a:chExt cx="1860" cy="3448"/>
          </a:xfrm>
        </p:grpSpPr>
        <p:sp>
          <p:nvSpPr>
            <p:cNvPr id="41987" name="Rectangle 3"/>
            <p:cNvSpPr>
              <a:spLocks noChangeArrowheads="1"/>
            </p:cNvSpPr>
            <p:nvPr/>
          </p:nvSpPr>
          <p:spPr bwMode="auto">
            <a:xfrm>
              <a:off x="3742" y="981"/>
              <a:ext cx="1860" cy="1542"/>
            </a:xfrm>
            <a:prstGeom prst="rect">
              <a:avLst/>
            </a:prstGeom>
            <a:solidFill>
              <a:srgbClr val="C0C0C0"/>
            </a:solidFill>
            <a:ln w="31750">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1988" name="Rectangle 4"/>
            <p:cNvSpPr>
              <a:spLocks noChangeArrowheads="1"/>
            </p:cNvSpPr>
            <p:nvPr/>
          </p:nvSpPr>
          <p:spPr bwMode="auto">
            <a:xfrm>
              <a:off x="3742" y="2523"/>
              <a:ext cx="1860" cy="1542"/>
            </a:xfrm>
            <a:prstGeom prst="rect">
              <a:avLst/>
            </a:prstGeom>
            <a:solidFill>
              <a:srgbClr val="C0C0C0"/>
            </a:solidFill>
            <a:ln w="31750">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1989" name="Rectangle 5"/>
            <p:cNvSpPr>
              <a:spLocks noChangeArrowheads="1"/>
            </p:cNvSpPr>
            <p:nvPr/>
          </p:nvSpPr>
          <p:spPr bwMode="auto">
            <a:xfrm>
              <a:off x="4468" y="4066"/>
              <a:ext cx="422" cy="181"/>
            </a:xfrm>
            <a:prstGeom prst="rect">
              <a:avLst/>
            </a:prstGeom>
            <a:noFill/>
            <a:ln w="31750">
              <a:solidFill>
                <a:srgbClr val="FFFF00"/>
              </a:solidFill>
              <a:miter lim="800000"/>
              <a:headEnd/>
              <a:tailEnd/>
            </a:ln>
            <a:effectLst/>
            <a:extLst>
              <a:ext uri="{909E8E84-426E-40DD-AFC4-6F175D3DCCD1}">
                <a14:hiddenFill xmlns:a14="http://schemas.microsoft.com/office/drawing/2010/main">
                  <a:solidFill>
                    <a:schemeClr val="accent1">
                      <a:alpha val="99001"/>
                    </a:scheme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1990" name="Rectangle 6"/>
            <p:cNvSpPr>
              <a:spLocks noChangeArrowheads="1"/>
            </p:cNvSpPr>
            <p:nvPr/>
          </p:nvSpPr>
          <p:spPr bwMode="auto">
            <a:xfrm>
              <a:off x="4422" y="799"/>
              <a:ext cx="454" cy="181"/>
            </a:xfrm>
            <a:prstGeom prst="rect">
              <a:avLst/>
            </a:prstGeom>
            <a:noFill/>
            <a:ln w="31750">
              <a:solidFill>
                <a:srgbClr val="FFFF00"/>
              </a:solidFill>
              <a:miter lim="800000"/>
              <a:headEnd/>
              <a:tailEnd/>
            </a:ln>
            <a:effectLst/>
            <a:extLst>
              <a:ext uri="{909E8E84-426E-40DD-AFC4-6F175D3DCCD1}">
                <a14:hiddenFill xmlns:a14="http://schemas.microsoft.com/office/drawing/2010/main">
                  <a:solidFill>
                    <a:schemeClr val="accent1">
                      <a:alpha val="99001"/>
                    </a:scheme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1991" name="AutoShape 7"/>
            <p:cNvSpPr>
              <a:spLocks noChangeArrowheads="1"/>
            </p:cNvSpPr>
            <p:nvPr/>
          </p:nvSpPr>
          <p:spPr bwMode="auto">
            <a:xfrm rot="5400000">
              <a:off x="4400" y="504"/>
              <a:ext cx="544" cy="1497"/>
            </a:xfrm>
            <a:prstGeom prst="flowChartDelay">
              <a:avLst/>
            </a:prstGeom>
            <a:solidFill>
              <a:srgbClr val="C0C0C0"/>
            </a:solidFill>
            <a:ln w="31750">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1992" name="AutoShape 8"/>
            <p:cNvSpPr>
              <a:spLocks noChangeArrowheads="1"/>
            </p:cNvSpPr>
            <p:nvPr/>
          </p:nvSpPr>
          <p:spPr bwMode="auto">
            <a:xfrm rot="16200000">
              <a:off x="4400" y="3044"/>
              <a:ext cx="544" cy="1497"/>
            </a:xfrm>
            <a:prstGeom prst="flowChartDelay">
              <a:avLst/>
            </a:prstGeom>
            <a:solidFill>
              <a:srgbClr val="C0C0C0"/>
            </a:solidFill>
            <a:ln w="31750">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1993" name="AutoShape 9"/>
            <p:cNvSpPr>
              <a:spLocks noChangeArrowheads="1"/>
            </p:cNvSpPr>
            <p:nvPr/>
          </p:nvSpPr>
          <p:spPr bwMode="auto">
            <a:xfrm rot="5400000">
              <a:off x="4304" y="419"/>
              <a:ext cx="725" cy="1850"/>
            </a:xfrm>
            <a:prstGeom prst="flowChartDelay">
              <a:avLst/>
            </a:prstGeom>
            <a:noFill/>
            <a:ln w="31750">
              <a:solidFill>
                <a:srgbClr val="FFFF00"/>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1994" name="AutoShape 10"/>
            <p:cNvSpPr>
              <a:spLocks noChangeArrowheads="1"/>
            </p:cNvSpPr>
            <p:nvPr/>
          </p:nvSpPr>
          <p:spPr bwMode="auto">
            <a:xfrm rot="16200000">
              <a:off x="4309" y="2773"/>
              <a:ext cx="725" cy="1860"/>
            </a:xfrm>
            <a:prstGeom prst="flowChartDelay">
              <a:avLst/>
            </a:prstGeom>
            <a:noFill/>
            <a:ln w="31750">
              <a:solidFill>
                <a:srgbClr val="FFFF00"/>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grpSp>
      <p:pic>
        <p:nvPicPr>
          <p:cNvPr id="41995" name="Picture 11" descr="ball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3800" y="1628775"/>
            <a:ext cx="361950"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996" name="Oval 12"/>
          <p:cNvSpPr>
            <a:spLocks noChangeArrowheads="1"/>
          </p:cNvSpPr>
          <p:nvPr/>
        </p:nvSpPr>
        <p:spPr bwMode="auto">
          <a:xfrm>
            <a:off x="6948488" y="1916113"/>
            <a:ext cx="142875" cy="144462"/>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1997" name="Rectangle 13"/>
          <p:cNvSpPr>
            <a:spLocks noChangeArrowheads="1"/>
          </p:cNvSpPr>
          <p:nvPr/>
        </p:nvSpPr>
        <p:spPr bwMode="auto">
          <a:xfrm>
            <a:off x="611188" y="4149725"/>
            <a:ext cx="4032250" cy="1511300"/>
          </a:xfrm>
          <a:prstGeom prst="rect">
            <a:avLst/>
          </a:prstGeom>
          <a:solidFill>
            <a:schemeClr val="accent1"/>
          </a:solidFill>
          <a:ln w="9525">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buFont typeface="Wingdings" panose="05000000000000000000" pitchFamily="2" charset="2"/>
              <a:buChar char="l"/>
            </a:pPr>
            <a:r>
              <a:rPr lang="fr-FR" altLang="fr-FR" b="1">
                <a:solidFill>
                  <a:srgbClr val="336699"/>
                </a:solidFill>
              </a:rPr>
              <a:t> La passe à rebond au joueur dans la zone.</a:t>
            </a:r>
          </a:p>
          <a:p>
            <a:pPr>
              <a:buFont typeface="Wingdings" panose="05000000000000000000" pitchFamily="2" charset="2"/>
              <a:buNone/>
            </a:pPr>
            <a:endParaRPr lang="fr-FR" altLang="fr-FR" b="1">
              <a:solidFill>
                <a:srgbClr val="336699"/>
              </a:solidFill>
            </a:endParaRPr>
          </a:p>
          <a:p>
            <a:pPr>
              <a:buFont typeface="Wingdings" panose="05000000000000000000" pitchFamily="2" charset="2"/>
              <a:buChar char="l"/>
            </a:pPr>
            <a:r>
              <a:rPr lang="fr-FR" altLang="fr-FR" b="1">
                <a:solidFill>
                  <a:srgbClr val="336699"/>
                </a:solidFill>
              </a:rPr>
              <a:t> Le changement entre le passeur et le joueur dans la zone.</a:t>
            </a:r>
          </a:p>
        </p:txBody>
      </p:sp>
      <p:sp>
        <p:nvSpPr>
          <p:cNvPr id="41998" name="Text Box 14"/>
          <p:cNvSpPr txBox="1">
            <a:spLocks noChangeArrowheads="1"/>
          </p:cNvSpPr>
          <p:nvPr/>
        </p:nvSpPr>
        <p:spPr bwMode="auto">
          <a:xfrm>
            <a:off x="1692275" y="549275"/>
            <a:ext cx="5616575" cy="396875"/>
          </a:xfrm>
          <a:prstGeom prst="rect">
            <a:avLst/>
          </a:prstGeom>
          <a:solidFill>
            <a:srgbClr val="FF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fr-FR" altLang="fr-FR" sz="2000" b="1">
                <a:solidFill>
                  <a:srgbClr val="006699"/>
                </a:solidFill>
              </a:rPr>
              <a:t>Ce qu’il faut surveiller pendant l’action</a:t>
            </a:r>
          </a:p>
        </p:txBody>
      </p:sp>
      <p:sp>
        <p:nvSpPr>
          <p:cNvPr id="41999" name="Oval 15"/>
          <p:cNvSpPr>
            <a:spLocks noChangeArrowheads="1"/>
          </p:cNvSpPr>
          <p:nvPr/>
        </p:nvSpPr>
        <p:spPr bwMode="auto">
          <a:xfrm>
            <a:off x="6948488" y="2563813"/>
            <a:ext cx="142875" cy="144462"/>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2000" name="Oval 16"/>
          <p:cNvSpPr>
            <a:spLocks noChangeArrowheads="1"/>
          </p:cNvSpPr>
          <p:nvPr/>
        </p:nvSpPr>
        <p:spPr bwMode="auto">
          <a:xfrm>
            <a:off x="8243888" y="2779713"/>
            <a:ext cx="142875" cy="144462"/>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2001" name="Oval 17"/>
          <p:cNvSpPr>
            <a:spLocks noChangeArrowheads="1"/>
          </p:cNvSpPr>
          <p:nvPr/>
        </p:nvSpPr>
        <p:spPr bwMode="auto">
          <a:xfrm>
            <a:off x="6659563" y="3284538"/>
            <a:ext cx="142875" cy="144462"/>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2002" name="Oval 18"/>
          <p:cNvSpPr>
            <a:spLocks noChangeArrowheads="1"/>
          </p:cNvSpPr>
          <p:nvPr/>
        </p:nvSpPr>
        <p:spPr bwMode="auto">
          <a:xfrm>
            <a:off x="6948488" y="6021388"/>
            <a:ext cx="142875" cy="144462"/>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2003" name="Oval 19"/>
          <p:cNvSpPr>
            <a:spLocks noChangeArrowheads="1"/>
          </p:cNvSpPr>
          <p:nvPr/>
        </p:nvSpPr>
        <p:spPr bwMode="auto">
          <a:xfrm>
            <a:off x="8027988" y="3140075"/>
            <a:ext cx="142875" cy="144463"/>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2004" name="Oval 20"/>
          <p:cNvSpPr>
            <a:spLocks noChangeArrowheads="1"/>
          </p:cNvSpPr>
          <p:nvPr/>
        </p:nvSpPr>
        <p:spPr bwMode="auto">
          <a:xfrm>
            <a:off x="7092950" y="2924175"/>
            <a:ext cx="142875" cy="144463"/>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2005" name="Oval 21"/>
          <p:cNvSpPr>
            <a:spLocks noChangeArrowheads="1"/>
          </p:cNvSpPr>
          <p:nvPr/>
        </p:nvSpPr>
        <p:spPr bwMode="auto">
          <a:xfrm>
            <a:off x="7883525" y="3211513"/>
            <a:ext cx="73025" cy="73025"/>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2006" name="Oval 22"/>
          <p:cNvSpPr>
            <a:spLocks noChangeArrowheads="1"/>
          </p:cNvSpPr>
          <p:nvPr/>
        </p:nvSpPr>
        <p:spPr bwMode="auto">
          <a:xfrm>
            <a:off x="7235825" y="3644900"/>
            <a:ext cx="142875" cy="144463"/>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2007" name="Oval 23"/>
          <p:cNvSpPr>
            <a:spLocks noChangeArrowheads="1"/>
          </p:cNvSpPr>
          <p:nvPr/>
        </p:nvSpPr>
        <p:spPr bwMode="auto">
          <a:xfrm>
            <a:off x="7885113" y="1916113"/>
            <a:ext cx="142875" cy="144462"/>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2008" name="Oval 24"/>
          <p:cNvSpPr>
            <a:spLocks noChangeArrowheads="1"/>
          </p:cNvSpPr>
          <p:nvPr/>
        </p:nvSpPr>
        <p:spPr bwMode="auto">
          <a:xfrm>
            <a:off x="7451725" y="5876925"/>
            <a:ext cx="142875" cy="144463"/>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2009" name="Oval 25"/>
          <p:cNvSpPr>
            <a:spLocks noChangeArrowheads="1"/>
          </p:cNvSpPr>
          <p:nvPr/>
        </p:nvSpPr>
        <p:spPr bwMode="auto">
          <a:xfrm>
            <a:off x="611188" y="2205038"/>
            <a:ext cx="4032250" cy="1079500"/>
          </a:xfrm>
          <a:prstGeom prst="ellipse">
            <a:avLst/>
          </a:prstGeom>
          <a:solidFill>
            <a:srgbClr val="FF99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fr-FR" altLang="fr-FR" b="1">
                <a:solidFill>
                  <a:schemeClr val="accent2"/>
                </a:solidFill>
              </a:rPr>
              <a:t>Le respect des règles.</a:t>
            </a:r>
          </a:p>
          <a:p>
            <a:pPr algn="ctr"/>
            <a:r>
              <a:rPr lang="fr-FR" altLang="fr-FR" b="1">
                <a:solidFill>
                  <a:schemeClr val="accent2"/>
                </a:solidFill>
              </a:rPr>
              <a:t>Faites arbitrer un jeune arbitre.</a:t>
            </a:r>
          </a:p>
        </p:txBody>
      </p:sp>
      <p:pic>
        <p:nvPicPr>
          <p:cNvPr id="42011" name="Picture 27" descr="arbitr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58213" y="3500438"/>
            <a:ext cx="334962" cy="79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2013" name="Line 29"/>
          <p:cNvSpPr>
            <a:spLocks noChangeShapeType="1"/>
          </p:cNvSpPr>
          <p:nvPr/>
        </p:nvSpPr>
        <p:spPr bwMode="auto">
          <a:xfrm flipH="1">
            <a:off x="6515100" y="5445125"/>
            <a:ext cx="217488" cy="360363"/>
          </a:xfrm>
          <a:prstGeom prst="line">
            <a:avLst/>
          </a:prstGeom>
          <a:noFill/>
          <a:ln w="317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42014" name="Line 30"/>
          <p:cNvSpPr>
            <a:spLocks noChangeShapeType="1"/>
          </p:cNvSpPr>
          <p:nvPr/>
        </p:nvSpPr>
        <p:spPr bwMode="auto">
          <a:xfrm>
            <a:off x="6510338" y="5799138"/>
            <a:ext cx="293687" cy="293687"/>
          </a:xfrm>
          <a:prstGeom prst="line">
            <a:avLst/>
          </a:prstGeom>
          <a:noFill/>
          <a:ln w="317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42015" name="Line 31"/>
          <p:cNvSpPr>
            <a:spLocks noChangeShapeType="1"/>
          </p:cNvSpPr>
          <p:nvPr/>
        </p:nvSpPr>
        <p:spPr bwMode="auto">
          <a:xfrm>
            <a:off x="6734175" y="5300663"/>
            <a:ext cx="574675" cy="433387"/>
          </a:xfrm>
          <a:prstGeom prst="line">
            <a:avLst/>
          </a:prstGeom>
          <a:noFill/>
          <a:ln w="317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42016" name="Line 32"/>
          <p:cNvSpPr>
            <a:spLocks noChangeShapeType="1"/>
          </p:cNvSpPr>
          <p:nvPr/>
        </p:nvSpPr>
        <p:spPr bwMode="auto">
          <a:xfrm flipH="1" flipV="1">
            <a:off x="6227763" y="5524500"/>
            <a:ext cx="649287" cy="649288"/>
          </a:xfrm>
          <a:prstGeom prst="line">
            <a:avLst/>
          </a:prstGeom>
          <a:noFill/>
          <a:ln w="317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42017" name="Rectangle 33"/>
          <p:cNvSpPr>
            <a:spLocks noChangeArrowheads="1"/>
          </p:cNvSpPr>
          <p:nvPr/>
        </p:nvSpPr>
        <p:spPr bwMode="auto">
          <a:xfrm>
            <a:off x="600075" y="6165850"/>
            <a:ext cx="1524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fr-FR" altLang="fr-FR" b="1">
                <a:solidFill>
                  <a:srgbClr val="CCECFF"/>
                </a:solidFill>
              </a:rPr>
              <a:t>Anim’h@nd</a:t>
            </a:r>
            <a:r>
              <a:rPr lang="fr-FR" altLang="fr-FR">
                <a:solidFill>
                  <a:srgbClr val="CCECFF"/>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mph" presetSubtype="0" repeatCount="2000" fill="hold" grpId="0" nodeType="withEffect">
                                  <p:stCondLst>
                                    <p:cond delay="0"/>
                                  </p:stCondLst>
                                  <p:childTnLst>
                                    <p:anim calcmode="discrete" valueType="str">
                                      <p:cBhvr>
                                        <p:cTn id="6" dur="1000" fill="hold"/>
                                        <p:tgtEl>
                                          <p:spTgt spid="41998"/>
                                        </p:tgtEl>
                                        <p:attrNameLst>
                                          <p:attrName>style.visibility</p:attrName>
                                        </p:attrNameLst>
                                      </p:cBhvr>
                                      <p:tavLst>
                                        <p:tav tm="0">
                                          <p:val>
                                            <p:strVal val="hidden"/>
                                          </p:val>
                                        </p:tav>
                                        <p:tav tm="50000">
                                          <p:val>
                                            <p:strVal val="visible"/>
                                          </p:val>
                                        </p:tav>
                                      </p:tavLst>
                                    </p:anim>
                                  </p:childTnLst>
                                </p:cTn>
                              </p:par>
                            </p:childTnLst>
                          </p:cTn>
                        </p:par>
                        <p:par>
                          <p:cTn id="7" fill="hold" nodeType="afterGroup">
                            <p:stCondLst>
                              <p:cond delay="2000"/>
                            </p:stCondLst>
                            <p:childTnLst>
                              <p:par>
                                <p:cTn id="8" presetID="1" presetClass="entr" presetSubtype="0" fill="hold" nodeType="afterEffect">
                                  <p:stCondLst>
                                    <p:cond delay="0"/>
                                  </p:stCondLst>
                                  <p:childTnLst>
                                    <p:set>
                                      <p:cBhvr>
                                        <p:cTn id="9" dur="1" fill="hold">
                                          <p:stCondLst>
                                            <p:cond delay="0"/>
                                          </p:stCondLst>
                                        </p:cTn>
                                        <p:tgtEl>
                                          <p:spTgt spid="41995"/>
                                        </p:tgtEl>
                                        <p:attrNameLst>
                                          <p:attrName>style.visibility</p:attrName>
                                        </p:attrNameLst>
                                      </p:cBhvr>
                                      <p:to>
                                        <p:strVal val="visible"/>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42009"/>
                                        </p:tgtEl>
                                        <p:attrNameLst>
                                          <p:attrName>style.visibility</p:attrName>
                                        </p:attrNameLst>
                                      </p:cBhvr>
                                      <p:to>
                                        <p:strVal val="visible"/>
                                      </p:to>
                                    </p:set>
                                  </p:childTnLst>
                                </p:cTn>
                              </p:par>
                              <p:par>
                                <p:cTn id="14" presetID="1" presetClass="exit" presetSubtype="0" fill="hold" nodeType="withEffect">
                                  <p:stCondLst>
                                    <p:cond delay="0"/>
                                  </p:stCondLst>
                                  <p:childTnLst>
                                    <p:set>
                                      <p:cBhvr>
                                        <p:cTn id="15" dur="1" fill="hold">
                                          <p:stCondLst>
                                            <p:cond delay="0"/>
                                          </p:stCondLst>
                                        </p:cTn>
                                        <p:tgtEl>
                                          <p:spTgt spid="41995"/>
                                        </p:tgtEl>
                                        <p:attrNameLst>
                                          <p:attrName>style.visibility</p:attrName>
                                        </p:attrNameLst>
                                      </p:cBhvr>
                                      <p:to>
                                        <p:strVal val="hidden"/>
                                      </p:to>
                                    </p:set>
                                  </p:childTnLst>
                                </p:cTn>
                              </p:par>
                            </p:childTnLst>
                          </p:cTn>
                        </p:par>
                        <p:par>
                          <p:cTn id="16" fill="hold" nodeType="afterGroup">
                            <p:stCondLst>
                              <p:cond delay="0"/>
                            </p:stCondLst>
                            <p:childTnLst>
                              <p:par>
                                <p:cTn id="17" presetID="1" presetClass="entr" presetSubtype="0" fill="hold" nodeType="afterEffect">
                                  <p:stCondLst>
                                    <p:cond delay="3000"/>
                                  </p:stCondLst>
                                  <p:childTnLst>
                                    <p:set>
                                      <p:cBhvr>
                                        <p:cTn id="18" dur="1" fill="hold">
                                          <p:stCondLst>
                                            <p:cond delay="0"/>
                                          </p:stCondLst>
                                        </p:cTn>
                                        <p:tgtEl>
                                          <p:spTgt spid="42011"/>
                                        </p:tgtEl>
                                        <p:attrNameLst>
                                          <p:attrName>style.visibility</p:attrName>
                                        </p:attrNameLst>
                                      </p:cBhvr>
                                      <p:to>
                                        <p:strVal val="visible"/>
                                      </p:to>
                                    </p:set>
                                  </p:childTnLst>
                                </p:cTn>
                              </p:par>
                              <p:par>
                                <p:cTn id="19" presetID="35" presetClass="emph" presetSubtype="0" repeatCount="2000" fill="hold" nodeType="withEffect">
                                  <p:stCondLst>
                                    <p:cond delay="3000"/>
                                  </p:stCondLst>
                                  <p:childTnLst>
                                    <p:anim calcmode="discrete" valueType="str">
                                      <p:cBhvr>
                                        <p:cTn id="20" dur="1000" fill="hold"/>
                                        <p:tgtEl>
                                          <p:spTgt spid="42011"/>
                                        </p:tgtEl>
                                        <p:attrNameLst>
                                          <p:attrName>style.visibility</p:attrName>
                                        </p:attrNameLst>
                                      </p:cBhvr>
                                      <p:tavLst>
                                        <p:tav tm="0">
                                          <p:val>
                                            <p:strVal val="hidden"/>
                                          </p:val>
                                        </p:tav>
                                        <p:tav tm="50000">
                                          <p:val>
                                            <p:strVal val="visible"/>
                                          </p:val>
                                        </p:tav>
                                      </p:tavLst>
                                    </p:anim>
                                  </p:childTnLst>
                                </p:cTn>
                              </p:par>
                            </p:childTnLst>
                          </p:cTn>
                        </p:par>
                        <p:par>
                          <p:cTn id="21" fill="hold" nodeType="afterGroup">
                            <p:stCondLst>
                              <p:cond delay="5000"/>
                            </p:stCondLst>
                            <p:childTnLst>
                              <p:par>
                                <p:cTn id="22" presetID="1" presetClass="entr" presetSubtype="0" fill="hold" nodeType="afterEffect">
                                  <p:stCondLst>
                                    <p:cond delay="1000"/>
                                  </p:stCondLst>
                                  <p:childTnLst>
                                    <p:set>
                                      <p:cBhvr>
                                        <p:cTn id="23" dur="1" fill="hold">
                                          <p:stCondLst>
                                            <p:cond delay="0"/>
                                          </p:stCondLst>
                                        </p:cTn>
                                        <p:tgtEl>
                                          <p:spTgt spid="41995"/>
                                        </p:tgtEl>
                                        <p:attrNameLst>
                                          <p:attrName>style.visibility</p:attrName>
                                        </p:attrNameLst>
                                      </p:cBhvr>
                                      <p:to>
                                        <p:strVal val="visible"/>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41997"/>
                                        </p:tgtEl>
                                        <p:attrNameLst>
                                          <p:attrName>style.visibility</p:attrName>
                                        </p:attrNameLst>
                                      </p:cBhvr>
                                      <p:to>
                                        <p:strVal val="visible"/>
                                      </p:to>
                                    </p:set>
                                  </p:childTnLst>
                                </p:cTn>
                              </p:par>
                              <p:par>
                                <p:cTn id="28" presetID="1" presetClass="exit" presetSubtype="0" fill="hold" nodeType="withEffect">
                                  <p:stCondLst>
                                    <p:cond delay="0"/>
                                  </p:stCondLst>
                                  <p:childTnLst>
                                    <p:set>
                                      <p:cBhvr>
                                        <p:cTn id="29" dur="1" fill="hold">
                                          <p:stCondLst>
                                            <p:cond delay="0"/>
                                          </p:stCondLst>
                                        </p:cTn>
                                        <p:tgtEl>
                                          <p:spTgt spid="41995"/>
                                        </p:tgtEl>
                                        <p:attrNameLst>
                                          <p:attrName>style.visibility</p:attrName>
                                        </p:attrNameLst>
                                      </p:cBhvr>
                                      <p:to>
                                        <p:strVal val="hidden"/>
                                      </p:to>
                                    </p:set>
                                  </p:childTnLst>
                                </p:cTn>
                              </p:par>
                            </p:childTnLst>
                          </p:cTn>
                        </p:par>
                        <p:par>
                          <p:cTn id="30" fill="hold" nodeType="afterGroup">
                            <p:stCondLst>
                              <p:cond delay="0"/>
                            </p:stCondLst>
                            <p:childTnLst>
                              <p:par>
                                <p:cTn id="31" presetID="1" presetClass="entr" presetSubtype="0" fill="hold" nodeType="afterEffect">
                                  <p:stCondLst>
                                    <p:cond delay="5000"/>
                                  </p:stCondLst>
                                  <p:childTnLst>
                                    <p:set>
                                      <p:cBhvr>
                                        <p:cTn id="32" dur="1" fill="hold">
                                          <p:stCondLst>
                                            <p:cond delay="0"/>
                                          </p:stCondLst>
                                        </p:cTn>
                                        <p:tgtEl>
                                          <p:spTgt spid="41995"/>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42" presetClass="path" presetSubtype="0" accel="50000" decel="50000" fill="hold" grpId="0" nodeType="clickEffect">
                                  <p:stCondLst>
                                    <p:cond delay="0"/>
                                  </p:stCondLst>
                                  <p:childTnLst>
                                    <p:animMotion origin="layout" path="M -1.94444E-6 -0.00185 L -0.00781 0.06782 " pathEditMode="relative" rAng="0" ptsTypes="AA">
                                      <p:cBhvr>
                                        <p:cTn id="36" dur="1000" fill="hold"/>
                                        <p:tgtEl>
                                          <p:spTgt spid="42006"/>
                                        </p:tgtEl>
                                        <p:attrNameLst>
                                          <p:attrName>ppt_x</p:attrName>
                                          <p:attrName>ppt_y</p:attrName>
                                        </p:attrNameLst>
                                      </p:cBhvr>
                                      <p:rCtr x="-399" y="3472"/>
                                    </p:animMotion>
                                  </p:childTnLst>
                                </p:cTn>
                              </p:par>
                              <p:par>
                                <p:cTn id="37" presetID="1" presetClass="exit" presetSubtype="0" fill="hold" nodeType="withEffect">
                                  <p:stCondLst>
                                    <p:cond delay="0"/>
                                  </p:stCondLst>
                                  <p:childTnLst>
                                    <p:set>
                                      <p:cBhvr>
                                        <p:cTn id="38" dur="1" fill="hold">
                                          <p:stCondLst>
                                            <p:cond delay="0"/>
                                          </p:stCondLst>
                                        </p:cTn>
                                        <p:tgtEl>
                                          <p:spTgt spid="41995"/>
                                        </p:tgtEl>
                                        <p:attrNameLst>
                                          <p:attrName>style.visibility</p:attrName>
                                        </p:attrNameLst>
                                      </p:cBhvr>
                                      <p:to>
                                        <p:strVal val="hidden"/>
                                      </p:to>
                                    </p:set>
                                  </p:childTnLst>
                                </p:cTn>
                              </p:par>
                              <p:par>
                                <p:cTn id="39" presetID="42" presetClass="path" presetSubtype="0" accel="50000" decel="50000" fill="hold" grpId="0" nodeType="withEffect">
                                  <p:stCondLst>
                                    <p:cond delay="0"/>
                                  </p:stCondLst>
                                  <p:childTnLst>
                                    <p:animMotion origin="layout" path="M 4.16667E-6 -1.11111E-6 L -0.06684 0.15232 " pathEditMode="relative" rAng="0" ptsTypes="AA">
                                      <p:cBhvr>
                                        <p:cTn id="40" dur="1000" fill="hold"/>
                                        <p:tgtEl>
                                          <p:spTgt spid="42005"/>
                                        </p:tgtEl>
                                        <p:attrNameLst>
                                          <p:attrName>ppt_x</p:attrName>
                                          <p:attrName>ppt_y</p:attrName>
                                        </p:attrNameLst>
                                      </p:cBhvr>
                                      <p:rCtr x="-3351" y="7616"/>
                                    </p:animMotion>
                                  </p:childTnLst>
                                </p:cTn>
                              </p:par>
                              <p:par>
                                <p:cTn id="41" presetID="42" presetClass="path" presetSubtype="0" accel="50000" decel="50000" fill="hold" grpId="0" nodeType="withEffect">
                                  <p:stCondLst>
                                    <p:cond delay="0"/>
                                  </p:stCondLst>
                                  <p:childTnLst>
                                    <p:animMotion origin="layout" path="M -1.11111E-6 -1.85185E-6 L 0.02379 0.13658 " pathEditMode="relative" rAng="0" ptsTypes="AA">
                                      <p:cBhvr>
                                        <p:cTn id="42" dur="1000" fill="hold"/>
                                        <p:tgtEl>
                                          <p:spTgt spid="42001"/>
                                        </p:tgtEl>
                                        <p:attrNameLst>
                                          <p:attrName>ppt_x</p:attrName>
                                          <p:attrName>ppt_y</p:attrName>
                                        </p:attrNameLst>
                                      </p:cBhvr>
                                      <p:rCtr x="1181" y="6829"/>
                                    </p:animMotion>
                                  </p:childTnLst>
                                </p:cTn>
                              </p:par>
                              <p:par>
                                <p:cTn id="43" presetID="42" presetClass="path" presetSubtype="0" accel="50000" decel="50000" fill="hold" grpId="0" nodeType="withEffect">
                                  <p:stCondLst>
                                    <p:cond delay="0"/>
                                  </p:stCondLst>
                                  <p:childTnLst>
                                    <p:animMotion origin="layout" path="M 5.E-6 -2.22222E-6 L 0.00017 0.14699 " pathEditMode="relative" rAng="0" ptsTypes="AA">
                                      <p:cBhvr>
                                        <p:cTn id="44" dur="1000" fill="hold"/>
                                        <p:tgtEl>
                                          <p:spTgt spid="42000"/>
                                        </p:tgtEl>
                                        <p:attrNameLst>
                                          <p:attrName>ppt_x</p:attrName>
                                          <p:attrName>ppt_y</p:attrName>
                                        </p:attrNameLst>
                                      </p:cBhvr>
                                      <p:rCtr x="0" y="7338"/>
                                    </p:animMotion>
                                  </p:childTnLst>
                                </p:cTn>
                              </p:par>
                              <p:par>
                                <p:cTn id="45" presetID="42" presetClass="path" presetSubtype="0" accel="50000" decel="50000" fill="hold" grpId="0" nodeType="withEffect">
                                  <p:stCondLst>
                                    <p:cond delay="0"/>
                                  </p:stCondLst>
                                  <p:childTnLst>
                                    <p:animMotion origin="layout" path="M 3.05556E-6 4.44444E-6 L -0.08663 0.1787 " pathEditMode="relative" rAng="0" ptsTypes="AA">
                                      <p:cBhvr>
                                        <p:cTn id="46" dur="1000" fill="hold"/>
                                        <p:tgtEl>
                                          <p:spTgt spid="42004"/>
                                        </p:tgtEl>
                                        <p:attrNameLst>
                                          <p:attrName>ppt_x</p:attrName>
                                          <p:attrName>ppt_y</p:attrName>
                                        </p:attrNameLst>
                                      </p:cBhvr>
                                      <p:rCtr x="-4340" y="8935"/>
                                    </p:animMotion>
                                  </p:childTnLst>
                                </p:cTn>
                              </p:par>
                              <p:par>
                                <p:cTn id="47" presetID="42" presetClass="path" presetSubtype="0" accel="50000" decel="50000" fill="hold" grpId="0" nodeType="withEffect">
                                  <p:stCondLst>
                                    <p:cond delay="0"/>
                                  </p:stCondLst>
                                  <p:childTnLst>
                                    <p:animMotion origin="layout" path="M 1.66667E-6 7.40741E-7 L -0.05504 0.14722 " pathEditMode="relative" rAng="0" ptsTypes="AA">
                                      <p:cBhvr>
                                        <p:cTn id="48" dur="1000" fill="hold"/>
                                        <p:tgtEl>
                                          <p:spTgt spid="41999"/>
                                        </p:tgtEl>
                                        <p:attrNameLst>
                                          <p:attrName>ppt_x</p:attrName>
                                          <p:attrName>ppt_y</p:attrName>
                                        </p:attrNameLst>
                                      </p:cBhvr>
                                      <p:rCtr x="-2760" y="7361"/>
                                    </p:animMotion>
                                  </p:childTnLst>
                                </p:cTn>
                              </p:par>
                              <p:par>
                                <p:cTn id="49" presetID="42" presetClass="path" presetSubtype="0" accel="50000" decel="50000" fill="hold" grpId="0" nodeType="withEffect">
                                  <p:stCondLst>
                                    <p:cond delay="0"/>
                                  </p:stCondLst>
                                  <p:childTnLst>
                                    <p:animMotion origin="layout" path="M -3.88889E-6 1.48148E-6 L -0.00781 0.07338 " pathEditMode="relative" rAng="0" ptsTypes="AA">
                                      <p:cBhvr>
                                        <p:cTn id="50" dur="1000" fill="hold"/>
                                        <p:tgtEl>
                                          <p:spTgt spid="42003"/>
                                        </p:tgtEl>
                                        <p:attrNameLst>
                                          <p:attrName>ppt_x</p:attrName>
                                          <p:attrName>ppt_y</p:attrName>
                                        </p:attrNameLst>
                                      </p:cBhvr>
                                      <p:rCtr x="-399" y="3657"/>
                                    </p:animMotion>
                                  </p:childTnLst>
                                </p:cTn>
                              </p:par>
                            </p:childTnLst>
                          </p:cTn>
                        </p:par>
                        <p:par>
                          <p:cTn id="51" fill="hold" nodeType="afterGroup">
                            <p:stCondLst>
                              <p:cond delay="1000"/>
                            </p:stCondLst>
                            <p:childTnLst>
                              <p:par>
                                <p:cTn id="52" presetID="42" presetClass="path" presetSubtype="0" accel="50000" decel="50000" fill="hold" grpId="1" nodeType="afterEffect">
                                  <p:stCondLst>
                                    <p:cond delay="0"/>
                                  </p:stCondLst>
                                  <p:childTnLst>
                                    <p:animMotion origin="layout" path="M -0.0816 0.16597 L -0.04723 0.33611 " pathEditMode="relative" rAng="0" ptsTypes="AA">
                                      <p:cBhvr>
                                        <p:cTn id="53" dur="1000" fill="hold"/>
                                        <p:tgtEl>
                                          <p:spTgt spid="42004"/>
                                        </p:tgtEl>
                                        <p:attrNameLst>
                                          <p:attrName>ppt_x</p:attrName>
                                          <p:attrName>ppt_y</p:attrName>
                                        </p:attrNameLst>
                                      </p:cBhvr>
                                      <p:rCtr x="1719" y="8495"/>
                                    </p:animMotion>
                                  </p:childTnLst>
                                </p:cTn>
                              </p:par>
                              <p:par>
                                <p:cTn id="54" presetID="42" presetClass="path" presetSubtype="0" accel="50000" decel="50000" fill="hold" grpId="1" nodeType="withEffect">
                                  <p:stCondLst>
                                    <p:cond delay="0"/>
                                  </p:stCondLst>
                                  <p:childTnLst>
                                    <p:animMotion origin="layout" path="M -0.06268 0.1419 L -0.1257 0.32037 " pathEditMode="relative" rAng="0" ptsTypes="AA">
                                      <p:cBhvr>
                                        <p:cTn id="55" dur="1000" fill="hold"/>
                                        <p:tgtEl>
                                          <p:spTgt spid="42005"/>
                                        </p:tgtEl>
                                        <p:attrNameLst>
                                          <p:attrName>ppt_x</p:attrName>
                                          <p:attrName>ppt_y</p:attrName>
                                        </p:attrNameLst>
                                      </p:cBhvr>
                                      <p:rCtr x="-3160" y="8912"/>
                                    </p:animMotion>
                                  </p:childTnLst>
                                </p:cTn>
                              </p:par>
                              <p:par>
                                <p:cTn id="56" presetID="42" presetClass="path" presetSubtype="0" accel="50000" decel="50000" fill="hold" grpId="1" nodeType="withEffect">
                                  <p:stCondLst>
                                    <p:cond delay="0"/>
                                  </p:stCondLst>
                                  <p:childTnLst>
                                    <p:animMotion origin="layout" path="M -0.05399 0.14167 L -0.03837 0.29907 " pathEditMode="relative" rAng="0" ptsTypes="AA">
                                      <p:cBhvr>
                                        <p:cTn id="57" dur="1000" fill="hold"/>
                                        <p:tgtEl>
                                          <p:spTgt spid="41999"/>
                                        </p:tgtEl>
                                        <p:attrNameLst>
                                          <p:attrName>ppt_x</p:attrName>
                                          <p:attrName>ppt_y</p:attrName>
                                        </p:attrNameLst>
                                      </p:cBhvr>
                                      <p:rCtr x="781" y="7870"/>
                                    </p:animMotion>
                                  </p:childTnLst>
                                </p:cTn>
                              </p:par>
                              <p:par>
                                <p:cTn id="58" presetID="42" presetClass="path" presetSubtype="0" accel="50000" decel="50000" fill="hold" grpId="1" nodeType="withEffect">
                                  <p:stCondLst>
                                    <p:cond delay="0"/>
                                  </p:stCondLst>
                                  <p:childTnLst>
                                    <p:animMotion origin="layout" path="M 0.00121 0.13866 L -0.05277 0.29954 " pathEditMode="relative" rAng="0" ptsTypes="AA">
                                      <p:cBhvr>
                                        <p:cTn id="59" dur="1000" fill="hold"/>
                                        <p:tgtEl>
                                          <p:spTgt spid="42000"/>
                                        </p:tgtEl>
                                        <p:attrNameLst>
                                          <p:attrName>ppt_x</p:attrName>
                                          <p:attrName>ppt_y</p:attrName>
                                        </p:attrNameLst>
                                      </p:cBhvr>
                                      <p:rCtr x="-2708" y="8032"/>
                                    </p:animMotion>
                                  </p:childTnLst>
                                </p:cTn>
                              </p:par>
                              <p:par>
                                <p:cTn id="60" presetID="42" presetClass="path" presetSubtype="0" accel="50000" decel="50000" fill="hold" grpId="1" nodeType="withEffect">
                                  <p:stCondLst>
                                    <p:cond delay="0"/>
                                  </p:stCondLst>
                                  <p:childTnLst>
                                    <p:animMotion origin="layout" path="M -0.00781 0.06296 L 0.0316 0.2206 " pathEditMode="relative" rAng="0" ptsTypes="AA">
                                      <p:cBhvr>
                                        <p:cTn id="61" dur="1000" fill="hold"/>
                                        <p:tgtEl>
                                          <p:spTgt spid="42003"/>
                                        </p:tgtEl>
                                        <p:attrNameLst>
                                          <p:attrName>ppt_x</p:attrName>
                                          <p:attrName>ppt_y</p:attrName>
                                        </p:attrNameLst>
                                      </p:cBhvr>
                                      <p:rCtr x="1962" y="7870"/>
                                    </p:animMotion>
                                  </p:childTnLst>
                                </p:cTn>
                              </p:par>
                              <p:par>
                                <p:cTn id="62" presetID="64" presetClass="path" presetSubtype="0" accel="50000" decel="50000" fill="hold" grpId="0" nodeType="withEffect">
                                  <p:stCondLst>
                                    <p:cond delay="0"/>
                                  </p:stCondLst>
                                  <p:childTnLst>
                                    <p:animMotion origin="layout" path="M 1.66667E-6 4.07407E-6 L 0.0316 -0.0419 " pathEditMode="relative" rAng="0" ptsTypes="AA">
                                      <p:cBhvr>
                                        <p:cTn id="63" dur="1000" fill="hold"/>
                                        <p:tgtEl>
                                          <p:spTgt spid="42002"/>
                                        </p:tgtEl>
                                        <p:attrNameLst>
                                          <p:attrName>ppt_x</p:attrName>
                                          <p:attrName>ppt_y</p:attrName>
                                        </p:attrNameLst>
                                      </p:cBhvr>
                                      <p:rCtr x="1580" y="-2106"/>
                                    </p:animMotion>
                                  </p:childTnLst>
                                </p:cTn>
                              </p:par>
                            </p:childTnLst>
                          </p:cTn>
                        </p:par>
                        <p:par>
                          <p:cTn id="64" fill="hold" nodeType="afterGroup">
                            <p:stCondLst>
                              <p:cond delay="2000"/>
                            </p:stCondLst>
                            <p:childTnLst>
                              <p:par>
                                <p:cTn id="65" presetID="35" presetClass="path" presetSubtype="0" accel="50000" decel="50000" fill="hold" grpId="0" nodeType="afterEffect">
                                  <p:stCondLst>
                                    <p:cond delay="0"/>
                                  </p:stCondLst>
                                  <p:childTnLst>
                                    <p:animMotion origin="layout" path="M 0.00018 -1.11111E-6 L -0.07048 0.04213 " pathEditMode="relative" rAng="0" ptsTypes="AA">
                                      <p:cBhvr>
                                        <p:cTn id="66" dur="1000" fill="hold"/>
                                        <p:tgtEl>
                                          <p:spTgt spid="42008"/>
                                        </p:tgtEl>
                                        <p:attrNameLst>
                                          <p:attrName>ppt_x</p:attrName>
                                          <p:attrName>ppt_y</p:attrName>
                                        </p:attrNameLst>
                                      </p:cBhvr>
                                      <p:rCtr x="-3542" y="2106"/>
                                    </p:animMotion>
                                  </p:childTnLst>
                                </p:cTn>
                              </p:par>
                              <p:par>
                                <p:cTn id="67" presetID="35" presetClass="path" presetSubtype="0" accel="50000" decel="50000" fill="hold" grpId="1" nodeType="withEffect">
                                  <p:stCondLst>
                                    <p:cond delay="0"/>
                                  </p:stCondLst>
                                  <p:childTnLst>
                                    <p:animMotion origin="layout" path="M 0.02778 -0.03982 L 0.00417 -0.03982 " pathEditMode="relative" rAng="0" ptsTypes="AA">
                                      <p:cBhvr>
                                        <p:cTn id="68" dur="1000" fill="hold"/>
                                        <p:tgtEl>
                                          <p:spTgt spid="42002"/>
                                        </p:tgtEl>
                                        <p:attrNameLst>
                                          <p:attrName>ppt_x</p:attrName>
                                          <p:attrName>ppt_y</p:attrName>
                                        </p:attrNameLst>
                                      </p:cBhvr>
                                      <p:rCtr x="-1181" y="0"/>
                                    </p:animMotion>
                                  </p:childTnLst>
                                </p:cTn>
                              </p:par>
                            </p:childTnLst>
                          </p:cTn>
                        </p:par>
                        <p:par>
                          <p:cTn id="69" fill="hold" nodeType="afterGroup">
                            <p:stCondLst>
                              <p:cond delay="3000"/>
                            </p:stCondLst>
                            <p:childTnLst>
                              <p:par>
                                <p:cTn id="70" presetID="1" presetClass="entr" presetSubtype="0" fill="hold" grpId="0" nodeType="afterEffect">
                                  <p:stCondLst>
                                    <p:cond delay="0"/>
                                  </p:stCondLst>
                                  <p:childTnLst>
                                    <p:set>
                                      <p:cBhvr>
                                        <p:cTn id="71" dur="1" fill="hold">
                                          <p:stCondLst>
                                            <p:cond delay="0"/>
                                          </p:stCondLst>
                                        </p:cTn>
                                        <p:tgtEl>
                                          <p:spTgt spid="42013"/>
                                        </p:tgtEl>
                                        <p:attrNameLst>
                                          <p:attrName>style.visibility</p:attrName>
                                        </p:attrNameLst>
                                      </p:cBhvr>
                                      <p:to>
                                        <p:strVal val="visible"/>
                                      </p:to>
                                    </p:set>
                                  </p:childTnLst>
                                </p:cTn>
                              </p:par>
                              <p:par>
                                <p:cTn id="72" presetID="35" presetClass="emph" presetSubtype="0" repeatCount="2000" fill="hold" grpId="1" nodeType="withEffect">
                                  <p:stCondLst>
                                    <p:cond delay="0"/>
                                  </p:stCondLst>
                                  <p:childTnLst>
                                    <p:anim calcmode="discrete" valueType="str">
                                      <p:cBhvr>
                                        <p:cTn id="73" dur="1000" fill="hold"/>
                                        <p:tgtEl>
                                          <p:spTgt spid="42013"/>
                                        </p:tgtEl>
                                        <p:attrNameLst>
                                          <p:attrName>style.visibility</p:attrName>
                                        </p:attrNameLst>
                                      </p:cBhvr>
                                      <p:tavLst>
                                        <p:tav tm="0">
                                          <p:val>
                                            <p:strVal val="hidden"/>
                                          </p:val>
                                        </p:tav>
                                        <p:tav tm="50000">
                                          <p:val>
                                            <p:strVal val="visible"/>
                                          </p:val>
                                        </p:tav>
                                      </p:tavLst>
                                    </p:anim>
                                  </p:childTnLst>
                                </p:cTn>
                              </p:par>
                              <p:par>
                                <p:cTn id="74" presetID="1" presetClass="entr" presetSubtype="0" fill="hold" grpId="0" nodeType="withEffect">
                                  <p:stCondLst>
                                    <p:cond delay="0"/>
                                  </p:stCondLst>
                                  <p:childTnLst>
                                    <p:set>
                                      <p:cBhvr>
                                        <p:cTn id="75" dur="1" fill="hold">
                                          <p:stCondLst>
                                            <p:cond delay="0"/>
                                          </p:stCondLst>
                                        </p:cTn>
                                        <p:tgtEl>
                                          <p:spTgt spid="42014"/>
                                        </p:tgtEl>
                                        <p:attrNameLst>
                                          <p:attrName>style.visibility</p:attrName>
                                        </p:attrNameLst>
                                      </p:cBhvr>
                                      <p:to>
                                        <p:strVal val="visible"/>
                                      </p:to>
                                    </p:set>
                                  </p:childTnLst>
                                </p:cTn>
                              </p:par>
                              <p:par>
                                <p:cTn id="76" presetID="35" presetClass="emph" presetSubtype="0" repeatCount="2000" fill="hold" grpId="1" nodeType="withEffect">
                                  <p:stCondLst>
                                    <p:cond delay="0"/>
                                  </p:stCondLst>
                                  <p:childTnLst>
                                    <p:anim calcmode="discrete" valueType="str">
                                      <p:cBhvr>
                                        <p:cTn id="77" dur="1000" fill="hold"/>
                                        <p:tgtEl>
                                          <p:spTgt spid="42014"/>
                                        </p:tgtEl>
                                        <p:attrNameLst>
                                          <p:attrName>style.visibility</p:attrName>
                                        </p:attrNameLst>
                                      </p:cBhvr>
                                      <p:tavLst>
                                        <p:tav tm="0">
                                          <p:val>
                                            <p:strVal val="hidden"/>
                                          </p:val>
                                        </p:tav>
                                        <p:tav tm="50000">
                                          <p:val>
                                            <p:strVal val="visible"/>
                                          </p:val>
                                        </p:tav>
                                      </p:tavLst>
                                    </p:anim>
                                  </p:childTnLst>
                                </p:cTn>
                              </p:par>
                            </p:childTnLst>
                          </p:cTn>
                        </p:par>
                        <p:par>
                          <p:cTn id="78" fill="hold" nodeType="afterGroup">
                            <p:stCondLst>
                              <p:cond delay="5000"/>
                            </p:stCondLst>
                            <p:childTnLst>
                              <p:par>
                                <p:cTn id="79" presetID="0" presetClass="path" presetSubtype="0" accel="50000" decel="50000" fill="hold" grpId="2" nodeType="afterEffect">
                                  <p:stCondLst>
                                    <p:cond delay="0"/>
                                  </p:stCondLst>
                                  <p:childTnLst>
                                    <p:animMotion origin="layout" path="M -0.12205 0.32037 C -0.12778 0.32616 -0.13091 0.33866 -0.13646 0.34259 C -0.13976 0.34838 -0.14167 0.35509 -0.14566 0.36019 C -0.14427 0.37755 -0.14028 0.38889 -0.13386 0.40023 C -0.13299 0.40185 -0.13195 0.40509 -0.13091 0.40671 C -0.12865 0.41019 -0.12414 0.41435 -0.12414 0.41482 " pathEditMode="relative" rAng="0" ptsTypes="fffffA">
                                      <p:cBhvr>
                                        <p:cTn id="80" dur="1000" fill="hold"/>
                                        <p:tgtEl>
                                          <p:spTgt spid="42005"/>
                                        </p:tgtEl>
                                        <p:attrNameLst>
                                          <p:attrName>ppt_x</p:attrName>
                                          <p:attrName>ppt_y</p:attrName>
                                        </p:attrNameLst>
                                      </p:cBhvr>
                                      <p:rCtr x="-1181" y="4722"/>
                                    </p:animMotion>
                                  </p:childTnLst>
                                </p:cTn>
                              </p:par>
                              <p:par>
                                <p:cTn id="81" presetID="1" presetClass="exit" presetSubtype="0" fill="hold" grpId="2" nodeType="withEffect">
                                  <p:stCondLst>
                                    <p:cond delay="0"/>
                                  </p:stCondLst>
                                  <p:childTnLst>
                                    <p:set>
                                      <p:cBhvr>
                                        <p:cTn id="82" dur="1" fill="hold">
                                          <p:stCondLst>
                                            <p:cond delay="0"/>
                                          </p:stCondLst>
                                        </p:cTn>
                                        <p:tgtEl>
                                          <p:spTgt spid="42013"/>
                                        </p:tgtEl>
                                        <p:attrNameLst>
                                          <p:attrName>style.visibility</p:attrName>
                                        </p:attrNameLst>
                                      </p:cBhvr>
                                      <p:to>
                                        <p:strVal val="hidden"/>
                                      </p:to>
                                    </p:set>
                                  </p:childTnLst>
                                </p:cTn>
                              </p:par>
                              <p:par>
                                <p:cTn id="83" presetID="1" presetClass="exit" presetSubtype="0" fill="hold" grpId="2" nodeType="withEffect">
                                  <p:stCondLst>
                                    <p:cond delay="0"/>
                                  </p:stCondLst>
                                  <p:childTnLst>
                                    <p:set>
                                      <p:cBhvr>
                                        <p:cTn id="84" dur="1" fill="hold">
                                          <p:stCondLst>
                                            <p:cond delay="0"/>
                                          </p:stCondLst>
                                        </p:cTn>
                                        <p:tgtEl>
                                          <p:spTgt spid="42014"/>
                                        </p:tgtEl>
                                        <p:attrNameLst>
                                          <p:attrName>style.visibility</p:attrName>
                                        </p:attrNameLst>
                                      </p:cBhvr>
                                      <p:to>
                                        <p:strVal val="hidden"/>
                                      </p:to>
                                    </p:set>
                                  </p:childTnLst>
                                </p:cTn>
                              </p:par>
                            </p:childTnLst>
                          </p:cTn>
                        </p:par>
                        <p:par>
                          <p:cTn id="85" fill="hold" nodeType="afterGroup">
                            <p:stCondLst>
                              <p:cond delay="6000"/>
                            </p:stCondLst>
                            <p:childTnLst>
                              <p:par>
                                <p:cTn id="86" presetID="64" presetClass="path" presetSubtype="0" accel="50000" decel="50000" fill="hold" grpId="3" nodeType="afterEffect">
                                  <p:stCondLst>
                                    <p:cond delay="0"/>
                                  </p:stCondLst>
                                  <p:childTnLst>
                                    <p:animMotion origin="layout" path="M -0.09462 0.40972 L 0.03541 0.28889 " pathEditMode="relative" rAng="0" ptsTypes="AA">
                                      <p:cBhvr>
                                        <p:cTn id="87" dur="1000" fill="hold"/>
                                        <p:tgtEl>
                                          <p:spTgt spid="42005"/>
                                        </p:tgtEl>
                                        <p:attrNameLst>
                                          <p:attrName>ppt_x</p:attrName>
                                          <p:attrName>ppt_y</p:attrName>
                                        </p:attrNameLst>
                                      </p:cBhvr>
                                      <p:rCtr x="6493" y="-6042"/>
                                    </p:animMotion>
                                  </p:childTnLst>
                                </p:cTn>
                              </p:par>
                              <p:par>
                                <p:cTn id="88" presetID="42" presetClass="path" presetSubtype="0" accel="50000" decel="50000" fill="hold" grpId="2" nodeType="withEffect">
                                  <p:stCondLst>
                                    <p:cond delay="0"/>
                                  </p:stCondLst>
                                  <p:childTnLst>
                                    <p:animMotion origin="layout" path="M 0.0316 0.21018 L 0.02379 0.27037 " pathEditMode="relative" rAng="0" ptsTypes="AA">
                                      <p:cBhvr>
                                        <p:cTn id="89" dur="1000" fill="hold"/>
                                        <p:tgtEl>
                                          <p:spTgt spid="42003"/>
                                        </p:tgtEl>
                                        <p:attrNameLst>
                                          <p:attrName>ppt_x</p:attrName>
                                          <p:attrName>ppt_y</p:attrName>
                                        </p:attrNameLst>
                                      </p:cBhvr>
                                      <p:rCtr x="-399" y="3009"/>
                                    </p:animMotion>
                                  </p:childTnLst>
                                </p:cTn>
                              </p:par>
                            </p:childTnLst>
                          </p:cTn>
                        </p:par>
                        <p:par>
                          <p:cTn id="90" fill="hold" nodeType="afterGroup">
                            <p:stCondLst>
                              <p:cond delay="7000"/>
                            </p:stCondLst>
                            <p:childTnLst>
                              <p:par>
                                <p:cTn id="91" presetID="1" presetClass="entr" presetSubtype="0" fill="hold" grpId="0" nodeType="afterEffect">
                                  <p:stCondLst>
                                    <p:cond delay="0"/>
                                  </p:stCondLst>
                                  <p:childTnLst>
                                    <p:set>
                                      <p:cBhvr>
                                        <p:cTn id="92" dur="1" fill="hold">
                                          <p:stCondLst>
                                            <p:cond delay="0"/>
                                          </p:stCondLst>
                                        </p:cTn>
                                        <p:tgtEl>
                                          <p:spTgt spid="42015"/>
                                        </p:tgtEl>
                                        <p:attrNameLst>
                                          <p:attrName>style.visibility</p:attrName>
                                        </p:attrNameLst>
                                      </p:cBhvr>
                                      <p:to>
                                        <p:strVal val="visible"/>
                                      </p:to>
                                    </p:set>
                                  </p:childTnLst>
                                </p:cTn>
                              </p:par>
                              <p:par>
                                <p:cTn id="93" presetID="35" presetClass="emph" presetSubtype="0" repeatCount="2000" fill="hold" grpId="1" nodeType="withEffect">
                                  <p:stCondLst>
                                    <p:cond delay="0"/>
                                  </p:stCondLst>
                                  <p:childTnLst>
                                    <p:anim calcmode="discrete" valueType="str">
                                      <p:cBhvr>
                                        <p:cTn id="94" dur="1000" fill="hold"/>
                                        <p:tgtEl>
                                          <p:spTgt spid="42015"/>
                                        </p:tgtEl>
                                        <p:attrNameLst>
                                          <p:attrName>style.visibility</p:attrName>
                                        </p:attrNameLst>
                                      </p:cBhvr>
                                      <p:tavLst>
                                        <p:tav tm="0">
                                          <p:val>
                                            <p:strVal val="hidden"/>
                                          </p:val>
                                        </p:tav>
                                        <p:tav tm="50000">
                                          <p:val>
                                            <p:strVal val="visible"/>
                                          </p:val>
                                        </p:tav>
                                      </p:tavLst>
                                    </p:anim>
                                  </p:childTnLst>
                                </p:cTn>
                              </p:par>
                              <p:par>
                                <p:cTn id="95" presetID="1" presetClass="entr" presetSubtype="0" fill="hold" grpId="0" nodeType="withEffect">
                                  <p:stCondLst>
                                    <p:cond delay="0"/>
                                  </p:stCondLst>
                                  <p:childTnLst>
                                    <p:set>
                                      <p:cBhvr>
                                        <p:cTn id="96" dur="1" fill="hold">
                                          <p:stCondLst>
                                            <p:cond delay="0"/>
                                          </p:stCondLst>
                                        </p:cTn>
                                        <p:tgtEl>
                                          <p:spTgt spid="42016"/>
                                        </p:tgtEl>
                                        <p:attrNameLst>
                                          <p:attrName>style.visibility</p:attrName>
                                        </p:attrNameLst>
                                      </p:cBhvr>
                                      <p:to>
                                        <p:strVal val="visible"/>
                                      </p:to>
                                    </p:set>
                                  </p:childTnLst>
                                </p:cTn>
                              </p:par>
                              <p:par>
                                <p:cTn id="97" presetID="35" presetClass="emph" presetSubtype="0" repeatCount="2000" fill="hold" grpId="1" nodeType="withEffect">
                                  <p:stCondLst>
                                    <p:cond delay="0"/>
                                  </p:stCondLst>
                                  <p:childTnLst>
                                    <p:anim calcmode="discrete" valueType="str">
                                      <p:cBhvr>
                                        <p:cTn id="98" dur="1000" fill="hold"/>
                                        <p:tgtEl>
                                          <p:spTgt spid="42016"/>
                                        </p:tgtEl>
                                        <p:attrNameLst>
                                          <p:attrName>style.visibility</p:attrName>
                                        </p:attrNameLst>
                                      </p:cBhvr>
                                      <p:tavLst>
                                        <p:tav tm="0">
                                          <p:val>
                                            <p:strVal val="hidden"/>
                                          </p:val>
                                        </p:tav>
                                        <p:tav tm="50000">
                                          <p:val>
                                            <p:strVal val="visible"/>
                                          </p:val>
                                        </p:tav>
                                      </p:tavLst>
                                    </p:anim>
                                  </p:childTnLst>
                                </p:cTn>
                              </p:par>
                            </p:childTnLst>
                          </p:cTn>
                        </p:par>
                        <p:par>
                          <p:cTn id="99" fill="hold" nodeType="afterGroup">
                            <p:stCondLst>
                              <p:cond delay="9000"/>
                            </p:stCondLst>
                            <p:childTnLst>
                              <p:par>
                                <p:cTn id="100" presetID="42" presetClass="path" presetSubtype="0" accel="50000" decel="50000" fill="hold" grpId="2" nodeType="afterEffect">
                                  <p:stCondLst>
                                    <p:cond delay="0"/>
                                  </p:stCondLst>
                                  <p:childTnLst>
                                    <p:animMotion origin="layout" path="M -0.04723 0.33611 L 0.0158 0.3993 " pathEditMode="relative" rAng="0" ptsTypes="AA">
                                      <p:cBhvr>
                                        <p:cTn id="101" dur="1000" fill="hold"/>
                                        <p:tgtEl>
                                          <p:spTgt spid="42004"/>
                                        </p:tgtEl>
                                        <p:attrNameLst>
                                          <p:attrName>ppt_x</p:attrName>
                                          <p:attrName>ppt_y</p:attrName>
                                        </p:attrNameLst>
                                      </p:cBhvr>
                                      <p:rCtr x="3142" y="3148"/>
                                    </p:animMotion>
                                  </p:childTnLst>
                                </p:cTn>
                              </p:par>
                              <p:par>
                                <p:cTn id="102" presetID="64" presetClass="path" presetSubtype="0" accel="50000" decel="50000" fill="hold" grpId="1" nodeType="withEffect">
                                  <p:stCondLst>
                                    <p:cond delay="0"/>
                                  </p:stCondLst>
                                  <p:childTnLst>
                                    <p:animMotion origin="layout" path="M -0.06284 0.0419 L -0.14166 -0.06296 " pathEditMode="relative" rAng="0" ptsTypes="AA">
                                      <p:cBhvr>
                                        <p:cTn id="103" dur="1000" fill="hold"/>
                                        <p:tgtEl>
                                          <p:spTgt spid="42008"/>
                                        </p:tgtEl>
                                        <p:attrNameLst>
                                          <p:attrName>ppt_x</p:attrName>
                                          <p:attrName>ppt_y</p:attrName>
                                        </p:attrNameLst>
                                      </p:cBhvr>
                                      <p:rCtr x="-3941" y="-5255"/>
                                    </p:animMotion>
                                  </p:childTnLst>
                                </p:cTn>
                              </p:par>
                              <p:par>
                                <p:cTn id="104" presetID="1" presetClass="exit" presetSubtype="0" fill="hold" grpId="2" nodeType="withEffect">
                                  <p:stCondLst>
                                    <p:cond delay="0"/>
                                  </p:stCondLst>
                                  <p:childTnLst>
                                    <p:set>
                                      <p:cBhvr>
                                        <p:cTn id="105" dur="1" fill="hold">
                                          <p:stCondLst>
                                            <p:cond delay="0"/>
                                          </p:stCondLst>
                                        </p:cTn>
                                        <p:tgtEl>
                                          <p:spTgt spid="42015"/>
                                        </p:tgtEl>
                                        <p:attrNameLst>
                                          <p:attrName>style.visibility</p:attrName>
                                        </p:attrNameLst>
                                      </p:cBhvr>
                                      <p:to>
                                        <p:strVal val="hidden"/>
                                      </p:to>
                                    </p:set>
                                  </p:childTnLst>
                                </p:cTn>
                              </p:par>
                              <p:par>
                                <p:cTn id="106" presetID="1" presetClass="exit" presetSubtype="0" fill="hold" grpId="2" nodeType="withEffect">
                                  <p:stCondLst>
                                    <p:cond delay="0"/>
                                  </p:stCondLst>
                                  <p:childTnLst>
                                    <p:set>
                                      <p:cBhvr>
                                        <p:cTn id="107" dur="1" fill="hold">
                                          <p:stCondLst>
                                            <p:cond delay="0"/>
                                          </p:stCondLst>
                                        </p:cTn>
                                        <p:tgtEl>
                                          <p:spTgt spid="42016"/>
                                        </p:tgtEl>
                                        <p:attrNameLst>
                                          <p:attrName>style.visibility</p:attrName>
                                        </p:attrNameLst>
                                      </p:cBhvr>
                                      <p:to>
                                        <p:strVal val="hidden"/>
                                      </p:to>
                                    </p:set>
                                  </p:childTnLst>
                                </p:cTn>
                              </p:par>
                            </p:childTnLst>
                          </p:cTn>
                        </p:par>
                        <p:par>
                          <p:cTn id="108" fill="hold" nodeType="afterGroup">
                            <p:stCondLst>
                              <p:cond delay="10000"/>
                            </p:stCondLst>
                            <p:childTnLst>
                              <p:par>
                                <p:cTn id="109" presetID="64" presetClass="path" presetSubtype="0" accel="50000" decel="50000" fill="hold" grpId="1" nodeType="afterEffect">
                                  <p:stCondLst>
                                    <p:cond delay="0"/>
                                  </p:stCondLst>
                                  <p:childTnLst>
                                    <p:animMotion origin="layout" path="M -0.0085 0.06319 L 0.05469 0.03171 " pathEditMode="relative" rAng="0" ptsTypes="AA">
                                      <p:cBhvr>
                                        <p:cTn id="110" dur="1000" fill="hold"/>
                                        <p:tgtEl>
                                          <p:spTgt spid="42006"/>
                                        </p:tgtEl>
                                        <p:attrNameLst>
                                          <p:attrName>ppt_x</p:attrName>
                                          <p:attrName>ppt_y</p:attrName>
                                        </p:attrNameLst>
                                      </p:cBhvr>
                                      <p:rCtr x="3160" y="-1574"/>
                                    </p:animMotion>
                                  </p:childTnLst>
                                </p:cTn>
                              </p:par>
                              <p:par>
                                <p:cTn id="111" presetID="64" presetClass="path" presetSubtype="0" accel="50000" decel="50000" fill="hold" grpId="4" nodeType="withEffect">
                                  <p:stCondLst>
                                    <p:cond delay="0"/>
                                  </p:stCondLst>
                                  <p:childTnLst>
                                    <p:animMotion origin="layout" path="M 0.03316 0.29283 L 0.00173 0.09329 " pathEditMode="relative" rAng="0" ptsTypes="AA">
                                      <p:cBhvr>
                                        <p:cTn id="112" dur="1000" fill="hold"/>
                                        <p:tgtEl>
                                          <p:spTgt spid="42005"/>
                                        </p:tgtEl>
                                        <p:attrNameLst>
                                          <p:attrName>ppt_x</p:attrName>
                                          <p:attrName>ppt_y</p:attrName>
                                        </p:attrNameLst>
                                      </p:cBhvr>
                                      <p:rCtr x="-1580" y="-9977"/>
                                    </p:animMotion>
                                  </p:childTnLst>
                                </p:cTn>
                              </p:par>
                              <p:par>
                                <p:cTn id="113" presetID="64" presetClass="path" presetSubtype="0" accel="50000" decel="50000" fill="hold" grpId="1" nodeType="withEffect">
                                  <p:stCondLst>
                                    <p:cond delay="0"/>
                                  </p:stCondLst>
                                  <p:childTnLst>
                                    <p:animMotion origin="layout" path="M 0.02049 0.13403 L 0.08368 0.08148 " pathEditMode="relative" rAng="0" ptsTypes="AA">
                                      <p:cBhvr>
                                        <p:cTn id="114" dur="1000" fill="hold"/>
                                        <p:tgtEl>
                                          <p:spTgt spid="42001"/>
                                        </p:tgtEl>
                                        <p:attrNameLst>
                                          <p:attrName>ppt_x</p:attrName>
                                          <p:attrName>ppt_y</p:attrName>
                                        </p:attrNameLst>
                                      </p:cBhvr>
                                      <p:rCtr x="3160" y="-2639"/>
                                    </p:animMotion>
                                  </p:childTnLst>
                                </p:cTn>
                              </p:par>
                            </p:childTnLst>
                          </p:cTn>
                        </p:par>
                        <p:par>
                          <p:cTn id="115" fill="hold" nodeType="afterGroup">
                            <p:stCondLst>
                              <p:cond delay="11000"/>
                            </p:stCondLst>
                            <p:childTnLst>
                              <p:par>
                                <p:cTn id="116" presetID="1" presetClass="entr" presetSubtype="0" fill="hold" nodeType="afterEffect">
                                  <p:stCondLst>
                                    <p:cond delay="1000"/>
                                  </p:stCondLst>
                                  <p:childTnLst>
                                    <p:set>
                                      <p:cBhvr>
                                        <p:cTn id="117" dur="1" fill="hold">
                                          <p:stCondLst>
                                            <p:cond delay="0"/>
                                          </p:stCondLst>
                                        </p:cTn>
                                        <p:tgtEl>
                                          <p:spTgt spid="419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97" grpId="0" animBg="1"/>
      <p:bldP spid="41998" grpId="0" animBg="1"/>
      <p:bldP spid="41999" grpId="0" animBg="1"/>
      <p:bldP spid="41999" grpId="1" animBg="1"/>
      <p:bldP spid="42000" grpId="0" animBg="1"/>
      <p:bldP spid="42000" grpId="1" animBg="1"/>
      <p:bldP spid="42001" grpId="0" animBg="1"/>
      <p:bldP spid="42001" grpId="1" animBg="1"/>
      <p:bldP spid="42002" grpId="0" animBg="1"/>
      <p:bldP spid="42002" grpId="1" animBg="1"/>
      <p:bldP spid="42003" grpId="0" animBg="1"/>
      <p:bldP spid="42003" grpId="1" animBg="1"/>
      <p:bldP spid="42003" grpId="2" animBg="1"/>
      <p:bldP spid="42004" grpId="0" animBg="1"/>
      <p:bldP spid="42004" grpId="1" animBg="1"/>
      <p:bldP spid="42004" grpId="2" animBg="1"/>
      <p:bldP spid="42005" grpId="0" animBg="1"/>
      <p:bldP spid="42005" grpId="1" animBg="1"/>
      <p:bldP spid="42005" grpId="2" animBg="1"/>
      <p:bldP spid="42005" grpId="3" animBg="1"/>
      <p:bldP spid="42005" grpId="4" animBg="1"/>
      <p:bldP spid="42006" grpId="0" animBg="1"/>
      <p:bldP spid="42006" grpId="1" animBg="1"/>
      <p:bldP spid="42008" grpId="0" animBg="1"/>
      <p:bldP spid="42008" grpId="1" animBg="1"/>
      <p:bldP spid="42009" grpId="0" animBg="1"/>
      <p:bldP spid="42013" grpId="0" animBg="1"/>
      <p:bldP spid="42013" grpId="1" animBg="1"/>
      <p:bldP spid="42013" grpId="2" animBg="1"/>
      <p:bldP spid="42014" grpId="0" animBg="1"/>
      <p:bldP spid="42014" grpId="1" animBg="1"/>
      <p:bldP spid="42014" grpId="2" animBg="1"/>
      <p:bldP spid="42015" grpId="0" animBg="1"/>
      <p:bldP spid="42015" grpId="1" animBg="1"/>
      <p:bldP spid="42015" grpId="2" animBg="1"/>
      <p:bldP spid="42016" grpId="0" animBg="1"/>
      <p:bldP spid="42016" grpId="1" animBg="1"/>
      <p:bldP spid="42016" grpId="2"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4034" name="Group 2"/>
          <p:cNvGrpSpPr>
            <a:grpSpLocks/>
          </p:cNvGrpSpPr>
          <p:nvPr/>
        </p:nvGrpSpPr>
        <p:grpSpPr bwMode="auto">
          <a:xfrm>
            <a:off x="5940425" y="1268413"/>
            <a:ext cx="2952750" cy="5473700"/>
            <a:chOff x="3742" y="799"/>
            <a:chExt cx="1860" cy="3448"/>
          </a:xfrm>
        </p:grpSpPr>
        <p:sp>
          <p:nvSpPr>
            <p:cNvPr id="44035" name="Rectangle 3"/>
            <p:cNvSpPr>
              <a:spLocks noChangeArrowheads="1"/>
            </p:cNvSpPr>
            <p:nvPr/>
          </p:nvSpPr>
          <p:spPr bwMode="auto">
            <a:xfrm>
              <a:off x="3742" y="981"/>
              <a:ext cx="1860" cy="1542"/>
            </a:xfrm>
            <a:prstGeom prst="rect">
              <a:avLst/>
            </a:prstGeom>
            <a:solidFill>
              <a:srgbClr val="C0C0C0"/>
            </a:solidFill>
            <a:ln w="31750">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4036" name="Rectangle 4"/>
            <p:cNvSpPr>
              <a:spLocks noChangeArrowheads="1"/>
            </p:cNvSpPr>
            <p:nvPr/>
          </p:nvSpPr>
          <p:spPr bwMode="auto">
            <a:xfrm>
              <a:off x="3742" y="2523"/>
              <a:ext cx="1860" cy="1542"/>
            </a:xfrm>
            <a:prstGeom prst="rect">
              <a:avLst/>
            </a:prstGeom>
            <a:solidFill>
              <a:srgbClr val="C0C0C0"/>
            </a:solidFill>
            <a:ln w="31750">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4037" name="Rectangle 5"/>
            <p:cNvSpPr>
              <a:spLocks noChangeArrowheads="1"/>
            </p:cNvSpPr>
            <p:nvPr/>
          </p:nvSpPr>
          <p:spPr bwMode="auto">
            <a:xfrm>
              <a:off x="4468" y="4066"/>
              <a:ext cx="422" cy="181"/>
            </a:xfrm>
            <a:prstGeom prst="rect">
              <a:avLst/>
            </a:prstGeom>
            <a:noFill/>
            <a:ln w="31750">
              <a:solidFill>
                <a:srgbClr val="FFFF00"/>
              </a:solidFill>
              <a:miter lim="800000"/>
              <a:headEnd/>
              <a:tailEnd/>
            </a:ln>
            <a:effectLst/>
            <a:extLst>
              <a:ext uri="{909E8E84-426E-40DD-AFC4-6F175D3DCCD1}">
                <a14:hiddenFill xmlns:a14="http://schemas.microsoft.com/office/drawing/2010/main">
                  <a:solidFill>
                    <a:schemeClr val="accent1">
                      <a:alpha val="99001"/>
                    </a:scheme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4038" name="Rectangle 6"/>
            <p:cNvSpPr>
              <a:spLocks noChangeArrowheads="1"/>
            </p:cNvSpPr>
            <p:nvPr/>
          </p:nvSpPr>
          <p:spPr bwMode="auto">
            <a:xfrm>
              <a:off x="4422" y="799"/>
              <a:ext cx="454" cy="181"/>
            </a:xfrm>
            <a:prstGeom prst="rect">
              <a:avLst/>
            </a:prstGeom>
            <a:noFill/>
            <a:ln w="31750">
              <a:solidFill>
                <a:srgbClr val="FFFF00"/>
              </a:solidFill>
              <a:miter lim="800000"/>
              <a:headEnd/>
              <a:tailEnd/>
            </a:ln>
            <a:effectLst/>
            <a:extLst>
              <a:ext uri="{909E8E84-426E-40DD-AFC4-6F175D3DCCD1}">
                <a14:hiddenFill xmlns:a14="http://schemas.microsoft.com/office/drawing/2010/main">
                  <a:solidFill>
                    <a:schemeClr val="accent1">
                      <a:alpha val="99001"/>
                    </a:scheme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4039" name="AutoShape 7"/>
            <p:cNvSpPr>
              <a:spLocks noChangeArrowheads="1"/>
            </p:cNvSpPr>
            <p:nvPr/>
          </p:nvSpPr>
          <p:spPr bwMode="auto">
            <a:xfrm rot="5400000">
              <a:off x="4400" y="504"/>
              <a:ext cx="544" cy="1497"/>
            </a:xfrm>
            <a:prstGeom prst="flowChartDelay">
              <a:avLst/>
            </a:prstGeom>
            <a:solidFill>
              <a:srgbClr val="C0C0C0"/>
            </a:solidFill>
            <a:ln w="31750">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4040" name="AutoShape 8"/>
            <p:cNvSpPr>
              <a:spLocks noChangeArrowheads="1"/>
            </p:cNvSpPr>
            <p:nvPr/>
          </p:nvSpPr>
          <p:spPr bwMode="auto">
            <a:xfrm rot="16200000">
              <a:off x="4400" y="3044"/>
              <a:ext cx="544" cy="1497"/>
            </a:xfrm>
            <a:prstGeom prst="flowChartDelay">
              <a:avLst/>
            </a:prstGeom>
            <a:solidFill>
              <a:srgbClr val="C0C0C0"/>
            </a:solidFill>
            <a:ln w="31750">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4041" name="AutoShape 9"/>
            <p:cNvSpPr>
              <a:spLocks noChangeArrowheads="1"/>
            </p:cNvSpPr>
            <p:nvPr/>
          </p:nvSpPr>
          <p:spPr bwMode="auto">
            <a:xfrm rot="5400000">
              <a:off x="4304" y="419"/>
              <a:ext cx="725" cy="1850"/>
            </a:xfrm>
            <a:prstGeom prst="flowChartDelay">
              <a:avLst/>
            </a:prstGeom>
            <a:noFill/>
            <a:ln w="31750">
              <a:solidFill>
                <a:srgbClr val="FFFF00"/>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4042" name="AutoShape 10"/>
            <p:cNvSpPr>
              <a:spLocks noChangeArrowheads="1"/>
            </p:cNvSpPr>
            <p:nvPr/>
          </p:nvSpPr>
          <p:spPr bwMode="auto">
            <a:xfrm rot="16200000">
              <a:off x="4309" y="2773"/>
              <a:ext cx="725" cy="1860"/>
            </a:xfrm>
            <a:prstGeom prst="flowChartDelay">
              <a:avLst/>
            </a:prstGeom>
            <a:noFill/>
            <a:ln w="31750">
              <a:solidFill>
                <a:srgbClr val="FFFF00"/>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grpSp>
      <p:pic>
        <p:nvPicPr>
          <p:cNvPr id="44043" name="Picture 11" descr="ball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3800" y="1628775"/>
            <a:ext cx="361950"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4044" name="Oval 12"/>
          <p:cNvSpPr>
            <a:spLocks noChangeArrowheads="1"/>
          </p:cNvSpPr>
          <p:nvPr/>
        </p:nvSpPr>
        <p:spPr bwMode="auto">
          <a:xfrm>
            <a:off x="6948488" y="1916113"/>
            <a:ext cx="142875" cy="144462"/>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4045" name="Rectangle 13"/>
          <p:cNvSpPr>
            <a:spLocks noChangeArrowheads="1"/>
          </p:cNvSpPr>
          <p:nvPr/>
        </p:nvSpPr>
        <p:spPr bwMode="auto">
          <a:xfrm>
            <a:off x="611188" y="4149725"/>
            <a:ext cx="4032250" cy="1223963"/>
          </a:xfrm>
          <a:prstGeom prst="rect">
            <a:avLst/>
          </a:prstGeom>
          <a:solidFill>
            <a:schemeClr val="accent1"/>
          </a:solidFill>
          <a:ln w="9525">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buFont typeface="Wingdings" panose="05000000000000000000" pitchFamily="2" charset="2"/>
              <a:buChar char="l"/>
            </a:pPr>
            <a:r>
              <a:rPr lang="fr-FR" altLang="fr-FR" b="1">
                <a:solidFill>
                  <a:srgbClr val="336699"/>
                </a:solidFill>
              </a:rPr>
              <a:t> Toutes les passes se font à rebond.</a:t>
            </a:r>
          </a:p>
          <a:p>
            <a:pPr>
              <a:buFont typeface="Wingdings" panose="05000000000000000000" pitchFamily="2" charset="2"/>
              <a:buChar char="l"/>
            </a:pPr>
            <a:endParaRPr lang="fr-FR" altLang="fr-FR" b="1">
              <a:solidFill>
                <a:srgbClr val="336699"/>
              </a:solidFill>
            </a:endParaRPr>
          </a:p>
          <a:p>
            <a:pPr>
              <a:buFont typeface="Wingdings" panose="05000000000000000000" pitchFamily="2" charset="2"/>
              <a:buChar char="l"/>
            </a:pPr>
            <a:r>
              <a:rPr lang="fr-FR" altLang="fr-FR" b="1">
                <a:solidFill>
                  <a:srgbClr val="336699"/>
                </a:solidFill>
              </a:rPr>
              <a:t> Pas de redoublement de passes.</a:t>
            </a:r>
          </a:p>
        </p:txBody>
      </p:sp>
      <p:sp>
        <p:nvSpPr>
          <p:cNvPr id="44046" name="Text Box 14"/>
          <p:cNvSpPr txBox="1">
            <a:spLocks noChangeArrowheads="1"/>
          </p:cNvSpPr>
          <p:nvPr/>
        </p:nvSpPr>
        <p:spPr bwMode="auto">
          <a:xfrm>
            <a:off x="1547813" y="549275"/>
            <a:ext cx="5905500" cy="396875"/>
          </a:xfrm>
          <a:prstGeom prst="rect">
            <a:avLst/>
          </a:prstGeom>
          <a:solidFill>
            <a:srgbClr val="FF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fr-FR" altLang="fr-FR" sz="2000" b="1">
                <a:solidFill>
                  <a:srgbClr val="006699"/>
                </a:solidFill>
              </a:rPr>
              <a:t>Ce qu’il est possible de modifier et quand ?</a:t>
            </a:r>
          </a:p>
        </p:txBody>
      </p:sp>
      <p:sp>
        <p:nvSpPr>
          <p:cNvPr id="44047" name="Oval 15"/>
          <p:cNvSpPr>
            <a:spLocks noChangeArrowheads="1"/>
          </p:cNvSpPr>
          <p:nvPr/>
        </p:nvSpPr>
        <p:spPr bwMode="auto">
          <a:xfrm>
            <a:off x="6948488" y="2563813"/>
            <a:ext cx="142875" cy="144462"/>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4048" name="Oval 16"/>
          <p:cNvSpPr>
            <a:spLocks noChangeArrowheads="1"/>
          </p:cNvSpPr>
          <p:nvPr/>
        </p:nvSpPr>
        <p:spPr bwMode="auto">
          <a:xfrm>
            <a:off x="8243888" y="2420938"/>
            <a:ext cx="142875" cy="144462"/>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4049" name="Oval 17"/>
          <p:cNvSpPr>
            <a:spLocks noChangeArrowheads="1"/>
          </p:cNvSpPr>
          <p:nvPr/>
        </p:nvSpPr>
        <p:spPr bwMode="auto">
          <a:xfrm>
            <a:off x="6659563" y="3284538"/>
            <a:ext cx="142875" cy="144462"/>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4050" name="Oval 18"/>
          <p:cNvSpPr>
            <a:spLocks noChangeArrowheads="1"/>
          </p:cNvSpPr>
          <p:nvPr/>
        </p:nvSpPr>
        <p:spPr bwMode="auto">
          <a:xfrm>
            <a:off x="6948488" y="6021388"/>
            <a:ext cx="142875" cy="144462"/>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4051" name="Oval 19"/>
          <p:cNvSpPr>
            <a:spLocks noChangeArrowheads="1"/>
          </p:cNvSpPr>
          <p:nvPr/>
        </p:nvSpPr>
        <p:spPr bwMode="auto">
          <a:xfrm>
            <a:off x="8027988" y="3140075"/>
            <a:ext cx="142875" cy="144463"/>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4052" name="Oval 20"/>
          <p:cNvSpPr>
            <a:spLocks noChangeArrowheads="1"/>
          </p:cNvSpPr>
          <p:nvPr/>
        </p:nvSpPr>
        <p:spPr bwMode="auto">
          <a:xfrm>
            <a:off x="7092950" y="2924175"/>
            <a:ext cx="142875" cy="144463"/>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4053" name="Oval 21"/>
          <p:cNvSpPr>
            <a:spLocks noChangeArrowheads="1"/>
          </p:cNvSpPr>
          <p:nvPr/>
        </p:nvSpPr>
        <p:spPr bwMode="auto">
          <a:xfrm>
            <a:off x="7883525" y="3211513"/>
            <a:ext cx="73025" cy="73025"/>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4054" name="Oval 22"/>
          <p:cNvSpPr>
            <a:spLocks noChangeArrowheads="1"/>
          </p:cNvSpPr>
          <p:nvPr/>
        </p:nvSpPr>
        <p:spPr bwMode="auto">
          <a:xfrm>
            <a:off x="7235825" y="3644900"/>
            <a:ext cx="142875" cy="144463"/>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4055" name="Oval 23"/>
          <p:cNvSpPr>
            <a:spLocks noChangeArrowheads="1"/>
          </p:cNvSpPr>
          <p:nvPr/>
        </p:nvSpPr>
        <p:spPr bwMode="auto">
          <a:xfrm>
            <a:off x="7885113" y="1916113"/>
            <a:ext cx="142875" cy="144462"/>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4056" name="Oval 24"/>
          <p:cNvSpPr>
            <a:spLocks noChangeArrowheads="1"/>
          </p:cNvSpPr>
          <p:nvPr/>
        </p:nvSpPr>
        <p:spPr bwMode="auto">
          <a:xfrm>
            <a:off x="7451725" y="5876925"/>
            <a:ext cx="142875" cy="144463"/>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4057" name="Oval 25"/>
          <p:cNvSpPr>
            <a:spLocks noChangeArrowheads="1"/>
          </p:cNvSpPr>
          <p:nvPr/>
        </p:nvSpPr>
        <p:spPr bwMode="auto">
          <a:xfrm>
            <a:off x="611188" y="2205038"/>
            <a:ext cx="4032250" cy="1079500"/>
          </a:xfrm>
          <a:prstGeom prst="ellipse">
            <a:avLst/>
          </a:prstGeom>
          <a:solidFill>
            <a:srgbClr val="FF99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fr-FR" altLang="fr-FR" b="1">
                <a:solidFill>
                  <a:schemeClr val="accent2"/>
                </a:solidFill>
              </a:rPr>
              <a:t>Quand les équipes marquent </a:t>
            </a:r>
          </a:p>
          <a:p>
            <a:pPr algn="ctr"/>
            <a:r>
              <a:rPr lang="fr-FR" altLang="fr-FR" b="1">
                <a:solidFill>
                  <a:schemeClr val="accent2"/>
                </a:solidFill>
              </a:rPr>
              <a:t>trop facilement…</a:t>
            </a:r>
          </a:p>
        </p:txBody>
      </p:sp>
      <p:sp>
        <p:nvSpPr>
          <p:cNvPr id="44068" name="Line 36"/>
          <p:cNvSpPr>
            <a:spLocks noChangeShapeType="1"/>
          </p:cNvSpPr>
          <p:nvPr/>
        </p:nvSpPr>
        <p:spPr bwMode="auto">
          <a:xfrm flipH="1">
            <a:off x="6300788" y="5229225"/>
            <a:ext cx="1871662" cy="144463"/>
          </a:xfrm>
          <a:prstGeom prst="line">
            <a:avLst/>
          </a:prstGeom>
          <a:noFill/>
          <a:ln w="31750">
            <a:solidFill>
              <a:srgbClr val="FF0000"/>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44069" name="Text Box 37"/>
          <p:cNvSpPr txBox="1">
            <a:spLocks noChangeArrowheads="1"/>
          </p:cNvSpPr>
          <p:nvPr/>
        </p:nvSpPr>
        <p:spPr bwMode="auto">
          <a:xfrm>
            <a:off x="7216775" y="5056188"/>
            <a:ext cx="43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altLang="fr-FR" sz="2400" b="1">
                <a:solidFill>
                  <a:srgbClr val="FF0066"/>
                </a:solidFill>
              </a:rPr>
              <a:t>X</a:t>
            </a:r>
          </a:p>
        </p:txBody>
      </p:sp>
      <p:sp>
        <p:nvSpPr>
          <p:cNvPr id="44070" name="Line 38"/>
          <p:cNvSpPr>
            <a:spLocks noChangeShapeType="1"/>
          </p:cNvSpPr>
          <p:nvPr/>
        </p:nvSpPr>
        <p:spPr bwMode="auto">
          <a:xfrm flipH="1">
            <a:off x="7308850" y="4292600"/>
            <a:ext cx="33338" cy="504825"/>
          </a:xfrm>
          <a:prstGeom prst="line">
            <a:avLst/>
          </a:prstGeom>
          <a:noFill/>
          <a:ln w="317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44071" name="Line 39"/>
          <p:cNvSpPr>
            <a:spLocks noChangeShapeType="1"/>
          </p:cNvSpPr>
          <p:nvPr/>
        </p:nvSpPr>
        <p:spPr bwMode="auto">
          <a:xfrm flipV="1">
            <a:off x="7956550" y="5229225"/>
            <a:ext cx="287338" cy="504825"/>
          </a:xfrm>
          <a:prstGeom prst="line">
            <a:avLst/>
          </a:prstGeom>
          <a:noFill/>
          <a:ln w="317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44072" name="Line 40"/>
          <p:cNvSpPr>
            <a:spLocks noChangeShapeType="1"/>
          </p:cNvSpPr>
          <p:nvPr/>
        </p:nvSpPr>
        <p:spPr bwMode="auto">
          <a:xfrm flipH="1" flipV="1">
            <a:off x="8388350" y="3500438"/>
            <a:ext cx="360363" cy="1009650"/>
          </a:xfrm>
          <a:prstGeom prst="line">
            <a:avLst/>
          </a:prstGeom>
          <a:noFill/>
          <a:ln w="317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44073" name="Line 41"/>
          <p:cNvSpPr>
            <a:spLocks noChangeShapeType="1"/>
          </p:cNvSpPr>
          <p:nvPr/>
        </p:nvSpPr>
        <p:spPr bwMode="auto">
          <a:xfrm flipH="1">
            <a:off x="8296275" y="4508500"/>
            <a:ext cx="452438" cy="674688"/>
          </a:xfrm>
          <a:prstGeom prst="line">
            <a:avLst/>
          </a:prstGeom>
          <a:noFill/>
          <a:ln w="317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44074" name="Line 42"/>
          <p:cNvSpPr>
            <a:spLocks noChangeShapeType="1"/>
          </p:cNvSpPr>
          <p:nvPr/>
        </p:nvSpPr>
        <p:spPr bwMode="auto">
          <a:xfrm flipH="1">
            <a:off x="7380288" y="3789363"/>
            <a:ext cx="576262" cy="431800"/>
          </a:xfrm>
          <a:prstGeom prst="line">
            <a:avLst/>
          </a:prstGeom>
          <a:noFill/>
          <a:ln w="317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44075" name="Line 43"/>
          <p:cNvSpPr>
            <a:spLocks noChangeShapeType="1"/>
          </p:cNvSpPr>
          <p:nvPr/>
        </p:nvSpPr>
        <p:spPr bwMode="auto">
          <a:xfrm flipH="1">
            <a:off x="7956550" y="3284538"/>
            <a:ext cx="0" cy="504825"/>
          </a:xfrm>
          <a:prstGeom prst="line">
            <a:avLst/>
          </a:prstGeom>
          <a:noFill/>
          <a:ln w="317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44076" name="Line 44"/>
          <p:cNvSpPr>
            <a:spLocks noChangeShapeType="1"/>
          </p:cNvSpPr>
          <p:nvPr/>
        </p:nvSpPr>
        <p:spPr bwMode="auto">
          <a:xfrm flipH="1">
            <a:off x="6948488" y="5734050"/>
            <a:ext cx="1008062" cy="358775"/>
          </a:xfrm>
          <a:prstGeom prst="line">
            <a:avLst/>
          </a:prstGeom>
          <a:noFill/>
          <a:ln w="317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44077" name="Line 45"/>
          <p:cNvSpPr>
            <a:spLocks noChangeShapeType="1"/>
          </p:cNvSpPr>
          <p:nvPr/>
        </p:nvSpPr>
        <p:spPr bwMode="auto">
          <a:xfrm>
            <a:off x="6577013" y="5805488"/>
            <a:ext cx="300037" cy="287337"/>
          </a:xfrm>
          <a:prstGeom prst="line">
            <a:avLst/>
          </a:prstGeom>
          <a:noFill/>
          <a:ln w="317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44078" name="Line 46"/>
          <p:cNvSpPr>
            <a:spLocks noChangeShapeType="1"/>
          </p:cNvSpPr>
          <p:nvPr/>
        </p:nvSpPr>
        <p:spPr bwMode="auto">
          <a:xfrm flipH="1">
            <a:off x="6573838" y="5445125"/>
            <a:ext cx="217487" cy="360363"/>
          </a:xfrm>
          <a:prstGeom prst="line">
            <a:avLst/>
          </a:prstGeom>
          <a:noFill/>
          <a:ln w="317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44079" name="Line 47"/>
          <p:cNvSpPr>
            <a:spLocks noChangeShapeType="1"/>
          </p:cNvSpPr>
          <p:nvPr/>
        </p:nvSpPr>
        <p:spPr bwMode="auto">
          <a:xfrm flipH="1">
            <a:off x="6804025" y="4797425"/>
            <a:ext cx="504825" cy="647700"/>
          </a:xfrm>
          <a:prstGeom prst="line">
            <a:avLst/>
          </a:prstGeom>
          <a:noFill/>
          <a:ln w="317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44080" name="Rectangle 48"/>
          <p:cNvSpPr>
            <a:spLocks noChangeArrowheads="1"/>
          </p:cNvSpPr>
          <p:nvPr/>
        </p:nvSpPr>
        <p:spPr bwMode="auto">
          <a:xfrm>
            <a:off x="600075" y="6165850"/>
            <a:ext cx="1524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fr-FR" altLang="fr-FR" b="1">
                <a:solidFill>
                  <a:srgbClr val="CCECFF"/>
                </a:solidFill>
              </a:rPr>
              <a:t>Anim’h@nd</a:t>
            </a:r>
            <a:r>
              <a:rPr lang="fr-FR" altLang="fr-FR">
                <a:solidFill>
                  <a:srgbClr val="CCECFF"/>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mph" presetSubtype="0" repeatCount="2000" fill="hold" grpId="0" nodeType="withEffect">
                                  <p:stCondLst>
                                    <p:cond delay="0"/>
                                  </p:stCondLst>
                                  <p:childTnLst>
                                    <p:anim calcmode="discrete" valueType="str">
                                      <p:cBhvr>
                                        <p:cTn id="6" dur="1000" fill="hold"/>
                                        <p:tgtEl>
                                          <p:spTgt spid="44046"/>
                                        </p:tgtEl>
                                        <p:attrNameLst>
                                          <p:attrName>style.visibility</p:attrName>
                                        </p:attrNameLst>
                                      </p:cBhvr>
                                      <p:tavLst>
                                        <p:tav tm="0">
                                          <p:val>
                                            <p:strVal val="hidden"/>
                                          </p:val>
                                        </p:tav>
                                        <p:tav tm="50000">
                                          <p:val>
                                            <p:strVal val="visible"/>
                                          </p:val>
                                        </p:tav>
                                      </p:tavLst>
                                    </p:anim>
                                  </p:childTnLst>
                                </p:cTn>
                              </p:par>
                            </p:childTnLst>
                          </p:cTn>
                        </p:par>
                        <p:par>
                          <p:cTn id="7" fill="hold" nodeType="afterGroup">
                            <p:stCondLst>
                              <p:cond delay="2000"/>
                            </p:stCondLst>
                            <p:childTnLst>
                              <p:par>
                                <p:cTn id="8" presetID="1" presetClass="entr" presetSubtype="0" fill="hold" nodeType="afterEffect">
                                  <p:stCondLst>
                                    <p:cond delay="0"/>
                                  </p:stCondLst>
                                  <p:childTnLst>
                                    <p:set>
                                      <p:cBhvr>
                                        <p:cTn id="9" dur="1" fill="hold">
                                          <p:stCondLst>
                                            <p:cond delay="0"/>
                                          </p:stCondLst>
                                        </p:cTn>
                                        <p:tgtEl>
                                          <p:spTgt spid="44043"/>
                                        </p:tgtEl>
                                        <p:attrNameLst>
                                          <p:attrName>style.visibility</p:attrName>
                                        </p:attrNameLst>
                                      </p:cBhvr>
                                      <p:to>
                                        <p:strVal val="visible"/>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44057"/>
                                        </p:tgtEl>
                                        <p:attrNameLst>
                                          <p:attrName>style.visibility</p:attrName>
                                        </p:attrNameLst>
                                      </p:cBhvr>
                                      <p:to>
                                        <p:strVal val="visible"/>
                                      </p:to>
                                    </p:set>
                                  </p:childTnLst>
                                </p:cTn>
                              </p:par>
                              <p:par>
                                <p:cTn id="14" presetID="1" presetClass="exit" presetSubtype="0" fill="hold" nodeType="withEffect">
                                  <p:stCondLst>
                                    <p:cond delay="0"/>
                                  </p:stCondLst>
                                  <p:childTnLst>
                                    <p:set>
                                      <p:cBhvr>
                                        <p:cTn id="15" dur="1" fill="hold">
                                          <p:stCondLst>
                                            <p:cond delay="0"/>
                                          </p:stCondLst>
                                        </p:cTn>
                                        <p:tgtEl>
                                          <p:spTgt spid="44043"/>
                                        </p:tgtEl>
                                        <p:attrNameLst>
                                          <p:attrName>style.visibility</p:attrName>
                                        </p:attrNameLst>
                                      </p:cBhvr>
                                      <p:to>
                                        <p:strVal val="hidden"/>
                                      </p:to>
                                    </p:set>
                                  </p:childTnLst>
                                </p:cTn>
                              </p:par>
                            </p:childTnLst>
                          </p:cTn>
                        </p:par>
                        <p:par>
                          <p:cTn id="16" fill="hold" nodeType="afterGroup">
                            <p:stCondLst>
                              <p:cond delay="0"/>
                            </p:stCondLst>
                            <p:childTnLst>
                              <p:par>
                                <p:cTn id="17" presetID="1" presetClass="entr" presetSubtype="0" fill="hold" grpId="0" nodeType="afterEffect">
                                  <p:stCondLst>
                                    <p:cond delay="3000"/>
                                  </p:stCondLst>
                                  <p:childTnLst>
                                    <p:set>
                                      <p:cBhvr>
                                        <p:cTn id="18" dur="1" fill="hold">
                                          <p:stCondLst>
                                            <p:cond delay="0"/>
                                          </p:stCondLst>
                                        </p:cTn>
                                        <p:tgtEl>
                                          <p:spTgt spid="44045"/>
                                        </p:tgtEl>
                                        <p:attrNameLst>
                                          <p:attrName>style.visibility</p:attrName>
                                        </p:attrNameLst>
                                      </p:cBhvr>
                                      <p:to>
                                        <p:strVal val="visible"/>
                                      </p:to>
                                    </p:set>
                                  </p:childTnLst>
                                </p:cTn>
                              </p:par>
                            </p:childTnLst>
                          </p:cTn>
                        </p:par>
                        <p:par>
                          <p:cTn id="19" fill="hold" nodeType="afterGroup">
                            <p:stCondLst>
                              <p:cond delay="3000"/>
                            </p:stCondLst>
                            <p:childTnLst>
                              <p:par>
                                <p:cTn id="20" presetID="1" presetClass="entr" presetSubtype="0" fill="hold" nodeType="afterEffect">
                                  <p:stCondLst>
                                    <p:cond delay="5000"/>
                                  </p:stCondLst>
                                  <p:childTnLst>
                                    <p:set>
                                      <p:cBhvr>
                                        <p:cTn id="21" dur="1" fill="hold">
                                          <p:stCondLst>
                                            <p:cond delay="0"/>
                                          </p:stCondLst>
                                        </p:cTn>
                                        <p:tgtEl>
                                          <p:spTgt spid="44043"/>
                                        </p:tgtEl>
                                        <p:attrNameLst>
                                          <p:attrName>style.visibility</p:attrName>
                                        </p:attrNameLst>
                                      </p:cBhvr>
                                      <p:to>
                                        <p:strVal val="visible"/>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42" presetClass="path" presetSubtype="0" accel="50000" decel="50000" fill="hold" grpId="0" nodeType="clickEffect">
                                  <p:stCondLst>
                                    <p:cond delay="0"/>
                                  </p:stCondLst>
                                  <p:childTnLst>
                                    <p:animMotion origin="layout" path="M -1.94444E-6 -0.00185 L -0.00781 0.06782 " pathEditMode="relative" rAng="0" ptsTypes="AA">
                                      <p:cBhvr>
                                        <p:cTn id="25" dur="1000" fill="hold"/>
                                        <p:tgtEl>
                                          <p:spTgt spid="44054"/>
                                        </p:tgtEl>
                                        <p:attrNameLst>
                                          <p:attrName>ppt_x</p:attrName>
                                          <p:attrName>ppt_y</p:attrName>
                                        </p:attrNameLst>
                                      </p:cBhvr>
                                      <p:rCtr x="-399" y="3472"/>
                                    </p:animMotion>
                                  </p:childTnLst>
                                </p:cTn>
                              </p:par>
                              <p:par>
                                <p:cTn id="26" presetID="1" presetClass="exit" presetSubtype="0" fill="hold" nodeType="withEffect">
                                  <p:stCondLst>
                                    <p:cond delay="0"/>
                                  </p:stCondLst>
                                  <p:childTnLst>
                                    <p:set>
                                      <p:cBhvr>
                                        <p:cTn id="27" dur="1" fill="hold">
                                          <p:stCondLst>
                                            <p:cond delay="0"/>
                                          </p:stCondLst>
                                        </p:cTn>
                                        <p:tgtEl>
                                          <p:spTgt spid="44043"/>
                                        </p:tgtEl>
                                        <p:attrNameLst>
                                          <p:attrName>style.visibility</p:attrName>
                                        </p:attrNameLst>
                                      </p:cBhvr>
                                      <p:to>
                                        <p:strVal val="hidden"/>
                                      </p:to>
                                    </p:set>
                                  </p:childTnLst>
                                </p:cTn>
                              </p:par>
                            </p:childTnLst>
                          </p:cTn>
                        </p:par>
                        <p:par>
                          <p:cTn id="28" fill="hold" nodeType="afterGroup">
                            <p:stCondLst>
                              <p:cond delay="1000"/>
                            </p:stCondLst>
                            <p:childTnLst>
                              <p:par>
                                <p:cTn id="29" presetID="1" presetClass="entr" presetSubtype="0" fill="hold" grpId="0" nodeType="afterEffect">
                                  <p:stCondLst>
                                    <p:cond delay="0"/>
                                  </p:stCondLst>
                                  <p:childTnLst>
                                    <p:set>
                                      <p:cBhvr>
                                        <p:cTn id="30" dur="1" fill="hold">
                                          <p:stCondLst>
                                            <p:cond delay="0"/>
                                          </p:stCondLst>
                                        </p:cTn>
                                        <p:tgtEl>
                                          <p:spTgt spid="44075"/>
                                        </p:tgtEl>
                                        <p:attrNameLst>
                                          <p:attrName>style.visibility</p:attrName>
                                        </p:attrNameLst>
                                      </p:cBhvr>
                                      <p:to>
                                        <p:strVal val="visible"/>
                                      </p:to>
                                    </p:set>
                                  </p:childTnLst>
                                </p:cTn>
                              </p:par>
                              <p:par>
                                <p:cTn id="31" presetID="35" presetClass="emph" presetSubtype="0" repeatCount="2000" fill="hold" grpId="1" nodeType="withEffect">
                                  <p:stCondLst>
                                    <p:cond delay="0"/>
                                  </p:stCondLst>
                                  <p:childTnLst>
                                    <p:anim calcmode="discrete" valueType="str">
                                      <p:cBhvr>
                                        <p:cTn id="32" dur="1000" fill="hold"/>
                                        <p:tgtEl>
                                          <p:spTgt spid="44075"/>
                                        </p:tgtEl>
                                        <p:attrNameLst>
                                          <p:attrName>style.visibility</p:attrName>
                                        </p:attrNameLst>
                                      </p:cBhvr>
                                      <p:tavLst>
                                        <p:tav tm="0">
                                          <p:val>
                                            <p:strVal val="hidden"/>
                                          </p:val>
                                        </p:tav>
                                        <p:tav tm="50000">
                                          <p:val>
                                            <p:strVal val="visible"/>
                                          </p:val>
                                        </p:tav>
                                      </p:tavLst>
                                    </p:anim>
                                  </p:childTnLst>
                                </p:cTn>
                              </p:par>
                              <p:par>
                                <p:cTn id="33" presetID="1" presetClass="entr" presetSubtype="0" fill="hold" grpId="0" nodeType="withEffect">
                                  <p:stCondLst>
                                    <p:cond delay="0"/>
                                  </p:stCondLst>
                                  <p:childTnLst>
                                    <p:set>
                                      <p:cBhvr>
                                        <p:cTn id="34" dur="1" fill="hold">
                                          <p:stCondLst>
                                            <p:cond delay="0"/>
                                          </p:stCondLst>
                                        </p:cTn>
                                        <p:tgtEl>
                                          <p:spTgt spid="44074"/>
                                        </p:tgtEl>
                                        <p:attrNameLst>
                                          <p:attrName>style.visibility</p:attrName>
                                        </p:attrNameLst>
                                      </p:cBhvr>
                                      <p:to>
                                        <p:strVal val="visible"/>
                                      </p:to>
                                    </p:set>
                                  </p:childTnLst>
                                </p:cTn>
                              </p:par>
                              <p:par>
                                <p:cTn id="35" presetID="35" presetClass="emph" presetSubtype="0" repeatCount="2000" fill="hold" grpId="1" nodeType="withEffect">
                                  <p:stCondLst>
                                    <p:cond delay="0"/>
                                  </p:stCondLst>
                                  <p:childTnLst>
                                    <p:anim calcmode="discrete" valueType="str">
                                      <p:cBhvr>
                                        <p:cTn id="36" dur="1000" fill="hold"/>
                                        <p:tgtEl>
                                          <p:spTgt spid="44074"/>
                                        </p:tgtEl>
                                        <p:attrNameLst>
                                          <p:attrName>style.visibility</p:attrName>
                                        </p:attrNameLst>
                                      </p:cBhvr>
                                      <p:tavLst>
                                        <p:tav tm="0">
                                          <p:val>
                                            <p:strVal val="hidden"/>
                                          </p:val>
                                        </p:tav>
                                        <p:tav tm="50000">
                                          <p:val>
                                            <p:strVal val="visible"/>
                                          </p:val>
                                        </p:tav>
                                      </p:tavLst>
                                    </p:anim>
                                  </p:childTnLst>
                                </p:cTn>
                              </p:par>
                            </p:childTnLst>
                          </p:cTn>
                        </p:par>
                        <p:par>
                          <p:cTn id="37" fill="hold" nodeType="afterGroup">
                            <p:stCondLst>
                              <p:cond delay="3000"/>
                            </p:stCondLst>
                            <p:childTnLst>
                              <p:par>
                                <p:cTn id="38" presetID="42" presetClass="path" presetSubtype="0" accel="50000" decel="50000" fill="hold" grpId="0" nodeType="afterEffect">
                                  <p:stCondLst>
                                    <p:cond delay="0"/>
                                  </p:stCondLst>
                                  <p:childTnLst>
                                    <p:animMotion origin="layout" path="M 0.00399 -1.11111E-6 L 0.00138 0.08542 " pathEditMode="relative" rAng="0" ptsTypes="AA">
                                      <p:cBhvr>
                                        <p:cTn id="39" dur="1000" fill="hold"/>
                                        <p:tgtEl>
                                          <p:spTgt spid="44053"/>
                                        </p:tgtEl>
                                        <p:attrNameLst>
                                          <p:attrName>ppt_x</p:attrName>
                                          <p:attrName>ppt_y</p:attrName>
                                        </p:attrNameLst>
                                      </p:cBhvr>
                                      <p:rCtr x="-139" y="4259"/>
                                    </p:animMotion>
                                  </p:childTnLst>
                                </p:cTn>
                              </p:par>
                              <p:par>
                                <p:cTn id="40" presetID="1" presetClass="exit" presetSubtype="0" fill="hold" grpId="2" nodeType="withEffect">
                                  <p:stCondLst>
                                    <p:cond delay="0"/>
                                  </p:stCondLst>
                                  <p:childTnLst>
                                    <p:set>
                                      <p:cBhvr>
                                        <p:cTn id="41" dur="1" fill="hold">
                                          <p:stCondLst>
                                            <p:cond delay="0"/>
                                          </p:stCondLst>
                                        </p:cTn>
                                        <p:tgtEl>
                                          <p:spTgt spid="44075"/>
                                        </p:tgtEl>
                                        <p:attrNameLst>
                                          <p:attrName>style.visibility</p:attrName>
                                        </p:attrNameLst>
                                      </p:cBhvr>
                                      <p:to>
                                        <p:strVal val="hidden"/>
                                      </p:to>
                                    </p:set>
                                  </p:childTnLst>
                                </p:cTn>
                              </p:par>
                              <p:par>
                                <p:cTn id="42" presetID="1" presetClass="exit" presetSubtype="0" fill="hold" grpId="2" nodeType="withEffect">
                                  <p:stCondLst>
                                    <p:cond delay="0"/>
                                  </p:stCondLst>
                                  <p:childTnLst>
                                    <p:set>
                                      <p:cBhvr>
                                        <p:cTn id="43" dur="1" fill="hold">
                                          <p:stCondLst>
                                            <p:cond delay="0"/>
                                          </p:stCondLst>
                                        </p:cTn>
                                        <p:tgtEl>
                                          <p:spTgt spid="44074"/>
                                        </p:tgtEl>
                                        <p:attrNameLst>
                                          <p:attrName>style.visibility</p:attrName>
                                        </p:attrNameLst>
                                      </p:cBhvr>
                                      <p:to>
                                        <p:strVal val="hidden"/>
                                      </p:to>
                                    </p:set>
                                  </p:childTnLst>
                                </p:cTn>
                              </p:par>
                            </p:childTnLst>
                          </p:cTn>
                        </p:par>
                        <p:par>
                          <p:cTn id="44" fill="hold" nodeType="afterGroup">
                            <p:stCondLst>
                              <p:cond delay="4000"/>
                            </p:stCondLst>
                            <p:childTnLst>
                              <p:par>
                                <p:cTn id="45" presetID="42" presetClass="path" presetSubtype="0" accel="50000" decel="50000" fill="hold" grpId="1" nodeType="afterEffect">
                                  <p:stCondLst>
                                    <p:cond delay="0"/>
                                  </p:stCondLst>
                                  <p:childTnLst>
                                    <p:animMotion origin="layout" path="M 0.00052 0.08542 L -0.06372 0.15232 " pathEditMode="relative" rAng="0" ptsTypes="AA">
                                      <p:cBhvr>
                                        <p:cTn id="46" dur="1000" fill="hold"/>
                                        <p:tgtEl>
                                          <p:spTgt spid="44053"/>
                                        </p:tgtEl>
                                        <p:attrNameLst>
                                          <p:attrName>ppt_x</p:attrName>
                                          <p:attrName>ppt_y</p:attrName>
                                        </p:attrNameLst>
                                      </p:cBhvr>
                                      <p:rCtr x="-3212" y="3333"/>
                                    </p:animMotion>
                                  </p:childTnLst>
                                </p:cTn>
                              </p:par>
                              <p:par>
                                <p:cTn id="47" presetID="42" presetClass="path" presetSubtype="0" accel="50000" decel="50000" fill="hold" grpId="0" nodeType="withEffect">
                                  <p:stCondLst>
                                    <p:cond delay="0"/>
                                  </p:stCondLst>
                                  <p:childTnLst>
                                    <p:animMotion origin="layout" path="M -1.11111E-6 -1.85185E-6 L 0.02379 0.13658 " pathEditMode="relative" rAng="0" ptsTypes="AA">
                                      <p:cBhvr>
                                        <p:cTn id="48" dur="1000" fill="hold"/>
                                        <p:tgtEl>
                                          <p:spTgt spid="44049"/>
                                        </p:tgtEl>
                                        <p:attrNameLst>
                                          <p:attrName>ppt_x</p:attrName>
                                          <p:attrName>ppt_y</p:attrName>
                                        </p:attrNameLst>
                                      </p:cBhvr>
                                      <p:rCtr x="1181" y="6829"/>
                                    </p:animMotion>
                                  </p:childTnLst>
                                </p:cTn>
                              </p:par>
                              <p:par>
                                <p:cTn id="49" presetID="42" presetClass="path" presetSubtype="0" accel="50000" decel="50000" fill="hold" grpId="0" nodeType="withEffect">
                                  <p:stCondLst>
                                    <p:cond delay="0"/>
                                  </p:stCondLst>
                                  <p:childTnLst>
                                    <p:animMotion origin="layout" path="M 5.E-6 4.07407E-6 L 0.00017 0.14699 " pathEditMode="relative" rAng="0" ptsTypes="AA">
                                      <p:cBhvr>
                                        <p:cTn id="50" dur="1000" fill="hold"/>
                                        <p:tgtEl>
                                          <p:spTgt spid="44048"/>
                                        </p:tgtEl>
                                        <p:attrNameLst>
                                          <p:attrName>ppt_x</p:attrName>
                                          <p:attrName>ppt_y</p:attrName>
                                        </p:attrNameLst>
                                      </p:cBhvr>
                                      <p:rCtr x="0" y="7338"/>
                                    </p:animMotion>
                                  </p:childTnLst>
                                </p:cTn>
                              </p:par>
                              <p:par>
                                <p:cTn id="51" presetID="42" presetClass="path" presetSubtype="0" accel="50000" decel="50000" fill="hold" grpId="0" nodeType="withEffect">
                                  <p:stCondLst>
                                    <p:cond delay="0"/>
                                  </p:stCondLst>
                                  <p:childTnLst>
                                    <p:animMotion origin="layout" path="M 3.05556E-6 4.44444E-6 L -0.08663 0.1787 " pathEditMode="relative" rAng="0" ptsTypes="AA">
                                      <p:cBhvr>
                                        <p:cTn id="52" dur="1000" fill="hold"/>
                                        <p:tgtEl>
                                          <p:spTgt spid="44052"/>
                                        </p:tgtEl>
                                        <p:attrNameLst>
                                          <p:attrName>ppt_x</p:attrName>
                                          <p:attrName>ppt_y</p:attrName>
                                        </p:attrNameLst>
                                      </p:cBhvr>
                                      <p:rCtr x="-4340" y="8935"/>
                                    </p:animMotion>
                                  </p:childTnLst>
                                </p:cTn>
                              </p:par>
                              <p:par>
                                <p:cTn id="53" presetID="42" presetClass="path" presetSubtype="0" accel="50000" decel="50000" fill="hold" grpId="0" nodeType="withEffect">
                                  <p:stCondLst>
                                    <p:cond delay="0"/>
                                  </p:stCondLst>
                                  <p:childTnLst>
                                    <p:animMotion origin="layout" path="M 1.66667E-6 7.40741E-7 L -0.05504 0.14722 " pathEditMode="relative" rAng="0" ptsTypes="AA">
                                      <p:cBhvr>
                                        <p:cTn id="54" dur="1000" fill="hold"/>
                                        <p:tgtEl>
                                          <p:spTgt spid="44047"/>
                                        </p:tgtEl>
                                        <p:attrNameLst>
                                          <p:attrName>ppt_x</p:attrName>
                                          <p:attrName>ppt_y</p:attrName>
                                        </p:attrNameLst>
                                      </p:cBhvr>
                                      <p:rCtr x="-2760" y="7361"/>
                                    </p:animMotion>
                                  </p:childTnLst>
                                </p:cTn>
                              </p:par>
                              <p:par>
                                <p:cTn id="55" presetID="42" presetClass="path" presetSubtype="0" accel="50000" decel="50000" fill="hold" grpId="0" nodeType="withEffect">
                                  <p:stCondLst>
                                    <p:cond delay="0"/>
                                  </p:stCondLst>
                                  <p:childTnLst>
                                    <p:animMotion origin="layout" path="M -3.88889E-6 1.48148E-6 L -0.00781 0.07338 " pathEditMode="relative" rAng="0" ptsTypes="AA">
                                      <p:cBhvr>
                                        <p:cTn id="56" dur="1000" fill="hold"/>
                                        <p:tgtEl>
                                          <p:spTgt spid="44051"/>
                                        </p:tgtEl>
                                        <p:attrNameLst>
                                          <p:attrName>ppt_x</p:attrName>
                                          <p:attrName>ppt_y</p:attrName>
                                        </p:attrNameLst>
                                      </p:cBhvr>
                                      <p:rCtr x="-399" y="3657"/>
                                    </p:animMotion>
                                  </p:childTnLst>
                                </p:cTn>
                              </p:par>
                            </p:childTnLst>
                          </p:cTn>
                        </p:par>
                        <p:par>
                          <p:cTn id="57" fill="hold" nodeType="afterGroup">
                            <p:stCondLst>
                              <p:cond delay="5000"/>
                            </p:stCondLst>
                            <p:childTnLst>
                              <p:par>
                                <p:cTn id="58" presetID="42" presetClass="path" presetSubtype="0" accel="50000" decel="50000" fill="hold" grpId="1" nodeType="afterEffect">
                                  <p:stCondLst>
                                    <p:cond delay="0"/>
                                  </p:stCondLst>
                                  <p:childTnLst>
                                    <p:animMotion origin="layout" path="M -0.0816 0.16597 L -0.04723 0.33611 " pathEditMode="relative" rAng="0" ptsTypes="AA">
                                      <p:cBhvr>
                                        <p:cTn id="59" dur="1000" fill="hold"/>
                                        <p:tgtEl>
                                          <p:spTgt spid="44052"/>
                                        </p:tgtEl>
                                        <p:attrNameLst>
                                          <p:attrName>ppt_x</p:attrName>
                                          <p:attrName>ppt_y</p:attrName>
                                        </p:attrNameLst>
                                      </p:cBhvr>
                                      <p:rCtr x="1719" y="8495"/>
                                    </p:animMotion>
                                  </p:childTnLst>
                                </p:cTn>
                              </p:par>
                            </p:childTnLst>
                          </p:cTn>
                        </p:par>
                        <p:par>
                          <p:cTn id="60" fill="hold" nodeType="afterGroup">
                            <p:stCondLst>
                              <p:cond delay="6000"/>
                            </p:stCondLst>
                            <p:childTnLst>
                              <p:par>
                                <p:cTn id="61" presetID="1" presetClass="entr" presetSubtype="0" fill="hold" grpId="0" nodeType="afterEffect">
                                  <p:stCondLst>
                                    <p:cond delay="0"/>
                                  </p:stCondLst>
                                  <p:childTnLst>
                                    <p:set>
                                      <p:cBhvr>
                                        <p:cTn id="62" dur="1" fill="hold">
                                          <p:stCondLst>
                                            <p:cond delay="0"/>
                                          </p:stCondLst>
                                        </p:cTn>
                                        <p:tgtEl>
                                          <p:spTgt spid="44070"/>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44079"/>
                                        </p:tgtEl>
                                        <p:attrNameLst>
                                          <p:attrName>style.visibility</p:attrName>
                                        </p:attrNameLst>
                                      </p:cBhvr>
                                      <p:to>
                                        <p:strVal val="visible"/>
                                      </p:to>
                                    </p:set>
                                  </p:childTnLst>
                                </p:cTn>
                              </p:par>
                              <p:par>
                                <p:cTn id="65" presetID="35" presetClass="emph" presetSubtype="0" repeatCount="2000" fill="hold" grpId="1" nodeType="withEffect">
                                  <p:stCondLst>
                                    <p:cond delay="0"/>
                                  </p:stCondLst>
                                  <p:childTnLst>
                                    <p:anim calcmode="discrete" valueType="str">
                                      <p:cBhvr>
                                        <p:cTn id="66" dur="1000" fill="hold"/>
                                        <p:tgtEl>
                                          <p:spTgt spid="44070"/>
                                        </p:tgtEl>
                                        <p:attrNameLst>
                                          <p:attrName>style.visibility</p:attrName>
                                        </p:attrNameLst>
                                      </p:cBhvr>
                                      <p:tavLst>
                                        <p:tav tm="0">
                                          <p:val>
                                            <p:strVal val="hidden"/>
                                          </p:val>
                                        </p:tav>
                                        <p:tav tm="50000">
                                          <p:val>
                                            <p:strVal val="visible"/>
                                          </p:val>
                                        </p:tav>
                                      </p:tavLst>
                                    </p:anim>
                                  </p:childTnLst>
                                </p:cTn>
                              </p:par>
                              <p:par>
                                <p:cTn id="67" presetID="35" presetClass="emph" presetSubtype="0" repeatCount="2000" fill="hold" grpId="1" nodeType="withEffect">
                                  <p:stCondLst>
                                    <p:cond delay="0"/>
                                  </p:stCondLst>
                                  <p:childTnLst>
                                    <p:anim calcmode="discrete" valueType="str">
                                      <p:cBhvr>
                                        <p:cTn id="68" dur="1000" fill="hold"/>
                                        <p:tgtEl>
                                          <p:spTgt spid="44079"/>
                                        </p:tgtEl>
                                        <p:attrNameLst>
                                          <p:attrName>style.visibility</p:attrName>
                                        </p:attrNameLst>
                                      </p:cBhvr>
                                      <p:tavLst>
                                        <p:tav tm="0">
                                          <p:val>
                                            <p:strVal val="hidden"/>
                                          </p:val>
                                        </p:tav>
                                        <p:tav tm="50000">
                                          <p:val>
                                            <p:strVal val="visible"/>
                                          </p:val>
                                        </p:tav>
                                      </p:tavLst>
                                    </p:anim>
                                  </p:childTnLst>
                                </p:cTn>
                              </p:par>
                            </p:childTnLst>
                          </p:cTn>
                        </p:par>
                        <p:par>
                          <p:cTn id="69" fill="hold" nodeType="afterGroup">
                            <p:stCondLst>
                              <p:cond delay="8000"/>
                            </p:stCondLst>
                            <p:childTnLst>
                              <p:par>
                                <p:cTn id="70" presetID="42" presetClass="path" presetSubtype="0" accel="50000" decel="50000" fill="hold" grpId="2" nodeType="afterEffect">
                                  <p:stCondLst>
                                    <p:cond delay="0"/>
                                  </p:stCondLst>
                                  <p:childTnLst>
                                    <p:animMotion origin="layout" path="M -0.06268 0.1419 L -0.06684 0.23634 " pathEditMode="relative" rAng="0" ptsTypes="AA">
                                      <p:cBhvr>
                                        <p:cTn id="71" dur="1000" fill="hold"/>
                                        <p:tgtEl>
                                          <p:spTgt spid="44053"/>
                                        </p:tgtEl>
                                        <p:attrNameLst>
                                          <p:attrName>ppt_x</p:attrName>
                                          <p:attrName>ppt_y</p:attrName>
                                        </p:attrNameLst>
                                      </p:cBhvr>
                                      <p:rCtr x="-208" y="4722"/>
                                    </p:animMotion>
                                  </p:childTnLst>
                                </p:cTn>
                              </p:par>
                              <p:par>
                                <p:cTn id="72" presetID="1" presetClass="exit" presetSubtype="0" fill="hold" grpId="2" nodeType="withEffect">
                                  <p:stCondLst>
                                    <p:cond delay="0"/>
                                  </p:stCondLst>
                                  <p:childTnLst>
                                    <p:set>
                                      <p:cBhvr>
                                        <p:cTn id="73" dur="1" fill="hold">
                                          <p:stCondLst>
                                            <p:cond delay="0"/>
                                          </p:stCondLst>
                                        </p:cTn>
                                        <p:tgtEl>
                                          <p:spTgt spid="44070"/>
                                        </p:tgtEl>
                                        <p:attrNameLst>
                                          <p:attrName>style.visibility</p:attrName>
                                        </p:attrNameLst>
                                      </p:cBhvr>
                                      <p:to>
                                        <p:strVal val="hidden"/>
                                      </p:to>
                                    </p:set>
                                  </p:childTnLst>
                                </p:cTn>
                              </p:par>
                              <p:par>
                                <p:cTn id="74" presetID="1" presetClass="exit" presetSubtype="0" fill="hold" grpId="2" nodeType="withEffect">
                                  <p:stCondLst>
                                    <p:cond delay="0"/>
                                  </p:stCondLst>
                                  <p:childTnLst>
                                    <p:set>
                                      <p:cBhvr>
                                        <p:cTn id="75" dur="1" fill="hold">
                                          <p:stCondLst>
                                            <p:cond delay="0"/>
                                          </p:stCondLst>
                                        </p:cTn>
                                        <p:tgtEl>
                                          <p:spTgt spid="44079"/>
                                        </p:tgtEl>
                                        <p:attrNameLst>
                                          <p:attrName>style.visibility</p:attrName>
                                        </p:attrNameLst>
                                      </p:cBhvr>
                                      <p:to>
                                        <p:strVal val="hidden"/>
                                      </p:to>
                                    </p:set>
                                  </p:childTnLst>
                                </p:cTn>
                              </p:par>
                            </p:childTnLst>
                          </p:cTn>
                        </p:par>
                        <p:par>
                          <p:cTn id="76" fill="hold" nodeType="afterGroup">
                            <p:stCondLst>
                              <p:cond delay="9000"/>
                            </p:stCondLst>
                            <p:childTnLst>
                              <p:par>
                                <p:cTn id="77" presetID="42" presetClass="path" presetSubtype="0" accel="50000" decel="50000" fill="hold" grpId="1" nodeType="afterEffect">
                                  <p:stCondLst>
                                    <p:cond delay="0"/>
                                  </p:stCondLst>
                                  <p:childTnLst>
                                    <p:animMotion origin="layout" path="M -0.05399 0.14167 L -0.03837 0.29907 " pathEditMode="relative" rAng="0" ptsTypes="AA">
                                      <p:cBhvr>
                                        <p:cTn id="78" dur="1000" fill="hold"/>
                                        <p:tgtEl>
                                          <p:spTgt spid="44047"/>
                                        </p:tgtEl>
                                        <p:attrNameLst>
                                          <p:attrName>ppt_x</p:attrName>
                                          <p:attrName>ppt_y</p:attrName>
                                        </p:attrNameLst>
                                      </p:cBhvr>
                                      <p:rCtr x="781" y="7870"/>
                                    </p:animMotion>
                                  </p:childTnLst>
                                </p:cTn>
                              </p:par>
                              <p:par>
                                <p:cTn id="79" presetID="42" presetClass="path" presetSubtype="0" accel="50000" decel="50000" fill="hold" grpId="3" nodeType="withEffect">
                                  <p:stCondLst>
                                    <p:cond delay="0"/>
                                  </p:stCondLst>
                                  <p:childTnLst>
                                    <p:animMotion origin="layout" path="M -0.06684 0.22593 L -0.12587 0.32037 " pathEditMode="relative" rAng="0" ptsTypes="AA">
                                      <p:cBhvr>
                                        <p:cTn id="80" dur="1000" fill="hold"/>
                                        <p:tgtEl>
                                          <p:spTgt spid="44053"/>
                                        </p:tgtEl>
                                        <p:attrNameLst>
                                          <p:attrName>ppt_x</p:attrName>
                                          <p:attrName>ppt_y</p:attrName>
                                        </p:attrNameLst>
                                      </p:cBhvr>
                                      <p:rCtr x="-2951" y="4722"/>
                                    </p:animMotion>
                                  </p:childTnLst>
                                </p:cTn>
                              </p:par>
                              <p:par>
                                <p:cTn id="81" presetID="42" presetClass="path" presetSubtype="0" accel="50000" decel="50000" fill="hold" grpId="1" nodeType="withEffect">
                                  <p:stCondLst>
                                    <p:cond delay="0"/>
                                  </p:stCondLst>
                                  <p:childTnLst>
                                    <p:animMotion origin="layout" path="M 0.00121 0.13866 L -0.05277 0.29954 " pathEditMode="relative" rAng="0" ptsTypes="AA">
                                      <p:cBhvr>
                                        <p:cTn id="82" dur="1000" fill="hold"/>
                                        <p:tgtEl>
                                          <p:spTgt spid="44048"/>
                                        </p:tgtEl>
                                        <p:attrNameLst>
                                          <p:attrName>ppt_x</p:attrName>
                                          <p:attrName>ppt_y</p:attrName>
                                        </p:attrNameLst>
                                      </p:cBhvr>
                                      <p:rCtr x="-2708" y="8032"/>
                                    </p:animMotion>
                                  </p:childTnLst>
                                </p:cTn>
                              </p:par>
                              <p:par>
                                <p:cTn id="83" presetID="42" presetClass="path" presetSubtype="0" accel="50000" decel="50000" fill="hold" grpId="1" nodeType="withEffect">
                                  <p:stCondLst>
                                    <p:cond delay="0"/>
                                  </p:stCondLst>
                                  <p:childTnLst>
                                    <p:animMotion origin="layout" path="M -0.00781 0.06296 L 0.0316 0.2206 " pathEditMode="relative" rAng="0" ptsTypes="AA">
                                      <p:cBhvr>
                                        <p:cTn id="84" dur="1000" fill="hold"/>
                                        <p:tgtEl>
                                          <p:spTgt spid="44051"/>
                                        </p:tgtEl>
                                        <p:attrNameLst>
                                          <p:attrName>ppt_x</p:attrName>
                                          <p:attrName>ppt_y</p:attrName>
                                        </p:attrNameLst>
                                      </p:cBhvr>
                                      <p:rCtr x="1962" y="7870"/>
                                    </p:animMotion>
                                  </p:childTnLst>
                                </p:cTn>
                              </p:par>
                              <p:par>
                                <p:cTn id="85" presetID="64" presetClass="path" presetSubtype="0" accel="50000" decel="50000" fill="hold" grpId="0" nodeType="withEffect">
                                  <p:stCondLst>
                                    <p:cond delay="0"/>
                                  </p:stCondLst>
                                  <p:childTnLst>
                                    <p:animMotion origin="layout" path="M 1.66667E-6 4.07407E-6 L 0.0316 -0.0419 " pathEditMode="relative" rAng="0" ptsTypes="AA">
                                      <p:cBhvr>
                                        <p:cTn id="86" dur="1000" fill="hold"/>
                                        <p:tgtEl>
                                          <p:spTgt spid="44050"/>
                                        </p:tgtEl>
                                        <p:attrNameLst>
                                          <p:attrName>ppt_x</p:attrName>
                                          <p:attrName>ppt_y</p:attrName>
                                        </p:attrNameLst>
                                      </p:cBhvr>
                                      <p:rCtr x="1580" y="-2106"/>
                                    </p:animMotion>
                                  </p:childTnLst>
                                </p:cTn>
                              </p:par>
                            </p:childTnLst>
                          </p:cTn>
                        </p:par>
                        <p:par>
                          <p:cTn id="87" fill="hold" nodeType="afterGroup">
                            <p:stCondLst>
                              <p:cond delay="10000"/>
                            </p:stCondLst>
                            <p:childTnLst>
                              <p:par>
                                <p:cTn id="88" presetID="35" presetClass="path" presetSubtype="0" accel="50000" decel="50000" fill="hold" grpId="0" nodeType="afterEffect">
                                  <p:stCondLst>
                                    <p:cond delay="0"/>
                                  </p:stCondLst>
                                  <p:childTnLst>
                                    <p:animMotion origin="layout" path="M 0.00018 -1.11111E-6 L -0.07048 0.04213 " pathEditMode="relative" rAng="0" ptsTypes="AA">
                                      <p:cBhvr>
                                        <p:cTn id="89" dur="1000" fill="hold"/>
                                        <p:tgtEl>
                                          <p:spTgt spid="44056"/>
                                        </p:tgtEl>
                                        <p:attrNameLst>
                                          <p:attrName>ppt_x</p:attrName>
                                          <p:attrName>ppt_y</p:attrName>
                                        </p:attrNameLst>
                                      </p:cBhvr>
                                      <p:rCtr x="-3542" y="2106"/>
                                    </p:animMotion>
                                  </p:childTnLst>
                                </p:cTn>
                              </p:par>
                              <p:par>
                                <p:cTn id="90" presetID="35" presetClass="path" presetSubtype="0" accel="50000" decel="50000" fill="hold" grpId="1" nodeType="withEffect">
                                  <p:stCondLst>
                                    <p:cond delay="0"/>
                                  </p:stCondLst>
                                  <p:childTnLst>
                                    <p:animMotion origin="layout" path="M 0.02778 -0.03982 L 0.00417 -0.03982 " pathEditMode="relative" rAng="0" ptsTypes="AA">
                                      <p:cBhvr>
                                        <p:cTn id="91" dur="1000" fill="hold"/>
                                        <p:tgtEl>
                                          <p:spTgt spid="44050"/>
                                        </p:tgtEl>
                                        <p:attrNameLst>
                                          <p:attrName>ppt_x</p:attrName>
                                          <p:attrName>ppt_y</p:attrName>
                                        </p:attrNameLst>
                                      </p:cBhvr>
                                      <p:rCtr x="-1181" y="0"/>
                                    </p:animMotion>
                                  </p:childTnLst>
                                </p:cTn>
                              </p:par>
                            </p:childTnLst>
                          </p:cTn>
                        </p:par>
                        <p:par>
                          <p:cTn id="92" fill="hold" nodeType="afterGroup">
                            <p:stCondLst>
                              <p:cond delay="11000"/>
                            </p:stCondLst>
                            <p:childTnLst>
                              <p:par>
                                <p:cTn id="93" presetID="1" presetClass="entr" presetSubtype="0" fill="hold" grpId="0" nodeType="afterEffect">
                                  <p:stCondLst>
                                    <p:cond delay="0"/>
                                  </p:stCondLst>
                                  <p:childTnLst>
                                    <p:set>
                                      <p:cBhvr>
                                        <p:cTn id="94" dur="1" fill="hold">
                                          <p:stCondLst>
                                            <p:cond delay="0"/>
                                          </p:stCondLst>
                                        </p:cTn>
                                        <p:tgtEl>
                                          <p:spTgt spid="44078"/>
                                        </p:tgtEl>
                                        <p:attrNameLst>
                                          <p:attrName>style.visibility</p:attrName>
                                        </p:attrNameLst>
                                      </p:cBhvr>
                                      <p:to>
                                        <p:strVal val="visible"/>
                                      </p:to>
                                    </p:set>
                                  </p:childTnLst>
                                </p:cTn>
                              </p:par>
                              <p:par>
                                <p:cTn id="95" presetID="1" presetClass="entr" presetSubtype="0" fill="hold" grpId="0" nodeType="withEffect">
                                  <p:stCondLst>
                                    <p:cond delay="0"/>
                                  </p:stCondLst>
                                  <p:childTnLst>
                                    <p:set>
                                      <p:cBhvr>
                                        <p:cTn id="96" dur="1" fill="hold">
                                          <p:stCondLst>
                                            <p:cond delay="0"/>
                                          </p:stCondLst>
                                        </p:cTn>
                                        <p:tgtEl>
                                          <p:spTgt spid="44077"/>
                                        </p:tgtEl>
                                        <p:attrNameLst>
                                          <p:attrName>style.visibility</p:attrName>
                                        </p:attrNameLst>
                                      </p:cBhvr>
                                      <p:to>
                                        <p:strVal val="visible"/>
                                      </p:to>
                                    </p:set>
                                  </p:childTnLst>
                                </p:cTn>
                              </p:par>
                              <p:par>
                                <p:cTn id="97" presetID="35" presetClass="emph" presetSubtype="0" repeatCount="2000" fill="hold" grpId="1" nodeType="withEffect">
                                  <p:stCondLst>
                                    <p:cond delay="0"/>
                                  </p:stCondLst>
                                  <p:childTnLst>
                                    <p:anim calcmode="discrete" valueType="str">
                                      <p:cBhvr>
                                        <p:cTn id="98" dur="1000" fill="hold"/>
                                        <p:tgtEl>
                                          <p:spTgt spid="44078"/>
                                        </p:tgtEl>
                                        <p:attrNameLst>
                                          <p:attrName>style.visibility</p:attrName>
                                        </p:attrNameLst>
                                      </p:cBhvr>
                                      <p:tavLst>
                                        <p:tav tm="0">
                                          <p:val>
                                            <p:strVal val="hidden"/>
                                          </p:val>
                                        </p:tav>
                                        <p:tav tm="50000">
                                          <p:val>
                                            <p:strVal val="visible"/>
                                          </p:val>
                                        </p:tav>
                                      </p:tavLst>
                                    </p:anim>
                                  </p:childTnLst>
                                </p:cTn>
                              </p:par>
                              <p:par>
                                <p:cTn id="99" presetID="35" presetClass="emph" presetSubtype="0" repeatCount="2000" fill="hold" grpId="1" nodeType="withEffect">
                                  <p:stCondLst>
                                    <p:cond delay="0"/>
                                  </p:stCondLst>
                                  <p:childTnLst>
                                    <p:anim calcmode="discrete" valueType="str">
                                      <p:cBhvr>
                                        <p:cTn id="100" dur="1000" fill="hold"/>
                                        <p:tgtEl>
                                          <p:spTgt spid="44077"/>
                                        </p:tgtEl>
                                        <p:attrNameLst>
                                          <p:attrName>style.visibility</p:attrName>
                                        </p:attrNameLst>
                                      </p:cBhvr>
                                      <p:tavLst>
                                        <p:tav tm="0">
                                          <p:val>
                                            <p:strVal val="hidden"/>
                                          </p:val>
                                        </p:tav>
                                        <p:tav tm="50000">
                                          <p:val>
                                            <p:strVal val="visible"/>
                                          </p:val>
                                        </p:tav>
                                      </p:tavLst>
                                    </p:anim>
                                  </p:childTnLst>
                                </p:cTn>
                              </p:par>
                            </p:childTnLst>
                          </p:cTn>
                        </p:par>
                        <p:par>
                          <p:cTn id="101" fill="hold" nodeType="afterGroup">
                            <p:stCondLst>
                              <p:cond delay="13000"/>
                            </p:stCondLst>
                            <p:childTnLst>
                              <p:par>
                                <p:cTn id="102" presetID="0" presetClass="path" presetSubtype="0" accel="50000" decel="50000" fill="hold" grpId="4" nodeType="afterEffect">
                                  <p:stCondLst>
                                    <p:cond delay="0"/>
                                  </p:stCondLst>
                                  <p:childTnLst>
                                    <p:animMotion origin="layout" path="M -0.12205 0.32037 C -0.12778 0.32616 -0.13091 0.33866 -0.13646 0.34259 C -0.13976 0.34838 -0.14167 0.35509 -0.14566 0.36019 C -0.14427 0.37755 -0.14028 0.38889 -0.13386 0.40023 C -0.13299 0.40185 -0.13195 0.40509 -0.13091 0.40671 C -0.12865 0.41019 -0.12414 0.41435 -0.12414 0.41482 " pathEditMode="relative" rAng="0" ptsTypes="fffffA">
                                      <p:cBhvr>
                                        <p:cTn id="103" dur="1000" fill="hold"/>
                                        <p:tgtEl>
                                          <p:spTgt spid="44053"/>
                                        </p:tgtEl>
                                        <p:attrNameLst>
                                          <p:attrName>ppt_x</p:attrName>
                                          <p:attrName>ppt_y</p:attrName>
                                        </p:attrNameLst>
                                      </p:cBhvr>
                                      <p:rCtr x="-1181" y="4722"/>
                                    </p:animMotion>
                                  </p:childTnLst>
                                </p:cTn>
                              </p:par>
                              <p:par>
                                <p:cTn id="104" presetID="1" presetClass="exit" presetSubtype="0" fill="hold" grpId="2" nodeType="withEffect">
                                  <p:stCondLst>
                                    <p:cond delay="0"/>
                                  </p:stCondLst>
                                  <p:childTnLst>
                                    <p:set>
                                      <p:cBhvr>
                                        <p:cTn id="105" dur="1" fill="hold">
                                          <p:stCondLst>
                                            <p:cond delay="0"/>
                                          </p:stCondLst>
                                        </p:cTn>
                                        <p:tgtEl>
                                          <p:spTgt spid="44078"/>
                                        </p:tgtEl>
                                        <p:attrNameLst>
                                          <p:attrName>style.visibility</p:attrName>
                                        </p:attrNameLst>
                                      </p:cBhvr>
                                      <p:to>
                                        <p:strVal val="hidden"/>
                                      </p:to>
                                    </p:set>
                                  </p:childTnLst>
                                </p:cTn>
                              </p:par>
                              <p:par>
                                <p:cTn id="106" presetID="1" presetClass="exit" presetSubtype="0" fill="hold" grpId="2" nodeType="withEffect">
                                  <p:stCondLst>
                                    <p:cond delay="0"/>
                                  </p:stCondLst>
                                  <p:childTnLst>
                                    <p:set>
                                      <p:cBhvr>
                                        <p:cTn id="107" dur="1" fill="hold">
                                          <p:stCondLst>
                                            <p:cond delay="0"/>
                                          </p:stCondLst>
                                        </p:cTn>
                                        <p:tgtEl>
                                          <p:spTgt spid="44077"/>
                                        </p:tgtEl>
                                        <p:attrNameLst>
                                          <p:attrName>style.visibility</p:attrName>
                                        </p:attrNameLst>
                                      </p:cBhvr>
                                      <p:to>
                                        <p:strVal val="hidden"/>
                                      </p:to>
                                    </p:set>
                                  </p:childTnLst>
                                </p:cTn>
                              </p:par>
                            </p:childTnLst>
                          </p:cTn>
                        </p:par>
                        <p:par>
                          <p:cTn id="108" fill="hold" nodeType="afterGroup">
                            <p:stCondLst>
                              <p:cond delay="14000"/>
                            </p:stCondLst>
                            <p:childTnLst>
                              <p:par>
                                <p:cTn id="109" presetID="42" presetClass="path" presetSubtype="0" accel="50000" decel="50000" fill="hold" grpId="2" nodeType="afterEffect">
                                  <p:stCondLst>
                                    <p:cond delay="0"/>
                                  </p:stCondLst>
                                  <p:childTnLst>
                                    <p:animMotion origin="layout" path="M 0.0316 0.21018 L 0.02379 0.27037 " pathEditMode="relative" rAng="0" ptsTypes="AA">
                                      <p:cBhvr>
                                        <p:cTn id="110" dur="1000" fill="hold"/>
                                        <p:tgtEl>
                                          <p:spTgt spid="44051"/>
                                        </p:tgtEl>
                                        <p:attrNameLst>
                                          <p:attrName>ppt_x</p:attrName>
                                          <p:attrName>ppt_y</p:attrName>
                                        </p:attrNameLst>
                                      </p:cBhvr>
                                      <p:rCtr x="-399" y="3009"/>
                                    </p:animMotion>
                                  </p:childTnLst>
                                </p:cTn>
                              </p:par>
                            </p:childTnLst>
                          </p:cTn>
                        </p:par>
                        <p:par>
                          <p:cTn id="111" fill="hold" nodeType="afterGroup">
                            <p:stCondLst>
                              <p:cond delay="15000"/>
                            </p:stCondLst>
                            <p:childTnLst>
                              <p:par>
                                <p:cTn id="112" presetID="1" presetClass="entr" presetSubtype="0" fill="hold" grpId="0" nodeType="afterEffect">
                                  <p:stCondLst>
                                    <p:cond delay="0"/>
                                  </p:stCondLst>
                                  <p:childTnLst>
                                    <p:set>
                                      <p:cBhvr>
                                        <p:cTn id="113" dur="1" fill="hold">
                                          <p:stCondLst>
                                            <p:cond delay="0"/>
                                          </p:stCondLst>
                                        </p:cTn>
                                        <p:tgtEl>
                                          <p:spTgt spid="44076"/>
                                        </p:tgtEl>
                                        <p:attrNameLst>
                                          <p:attrName>style.visibility</p:attrName>
                                        </p:attrNameLst>
                                      </p:cBhvr>
                                      <p:to>
                                        <p:strVal val="visible"/>
                                      </p:to>
                                    </p:set>
                                  </p:childTnLst>
                                </p:cTn>
                              </p:par>
                              <p:par>
                                <p:cTn id="114" presetID="1" presetClass="entr" presetSubtype="0" fill="hold" grpId="0" nodeType="withEffect">
                                  <p:stCondLst>
                                    <p:cond delay="0"/>
                                  </p:stCondLst>
                                  <p:childTnLst>
                                    <p:set>
                                      <p:cBhvr>
                                        <p:cTn id="115" dur="1" fill="hold">
                                          <p:stCondLst>
                                            <p:cond delay="0"/>
                                          </p:stCondLst>
                                        </p:cTn>
                                        <p:tgtEl>
                                          <p:spTgt spid="44071"/>
                                        </p:tgtEl>
                                        <p:attrNameLst>
                                          <p:attrName>style.visibility</p:attrName>
                                        </p:attrNameLst>
                                      </p:cBhvr>
                                      <p:to>
                                        <p:strVal val="visible"/>
                                      </p:to>
                                    </p:set>
                                  </p:childTnLst>
                                </p:cTn>
                              </p:par>
                              <p:par>
                                <p:cTn id="116" presetID="35" presetClass="emph" presetSubtype="0" repeatCount="2000" fill="hold" grpId="1" nodeType="withEffect">
                                  <p:stCondLst>
                                    <p:cond delay="0"/>
                                  </p:stCondLst>
                                  <p:childTnLst>
                                    <p:anim calcmode="discrete" valueType="str">
                                      <p:cBhvr>
                                        <p:cTn id="117" dur="1000" fill="hold"/>
                                        <p:tgtEl>
                                          <p:spTgt spid="44076"/>
                                        </p:tgtEl>
                                        <p:attrNameLst>
                                          <p:attrName>style.visibility</p:attrName>
                                        </p:attrNameLst>
                                      </p:cBhvr>
                                      <p:tavLst>
                                        <p:tav tm="0">
                                          <p:val>
                                            <p:strVal val="hidden"/>
                                          </p:val>
                                        </p:tav>
                                        <p:tav tm="50000">
                                          <p:val>
                                            <p:strVal val="visible"/>
                                          </p:val>
                                        </p:tav>
                                      </p:tavLst>
                                    </p:anim>
                                  </p:childTnLst>
                                </p:cTn>
                              </p:par>
                              <p:par>
                                <p:cTn id="118" presetID="35" presetClass="emph" presetSubtype="0" repeatCount="2000" fill="hold" grpId="1" nodeType="withEffect">
                                  <p:stCondLst>
                                    <p:cond delay="0"/>
                                  </p:stCondLst>
                                  <p:childTnLst>
                                    <p:anim calcmode="discrete" valueType="str">
                                      <p:cBhvr>
                                        <p:cTn id="119" dur="1000" fill="hold"/>
                                        <p:tgtEl>
                                          <p:spTgt spid="44071"/>
                                        </p:tgtEl>
                                        <p:attrNameLst>
                                          <p:attrName>style.visibility</p:attrName>
                                        </p:attrNameLst>
                                      </p:cBhvr>
                                      <p:tavLst>
                                        <p:tav tm="0">
                                          <p:val>
                                            <p:strVal val="hidden"/>
                                          </p:val>
                                        </p:tav>
                                        <p:tav tm="50000">
                                          <p:val>
                                            <p:strVal val="visible"/>
                                          </p:val>
                                        </p:tav>
                                      </p:tavLst>
                                    </p:anim>
                                  </p:childTnLst>
                                </p:cTn>
                              </p:par>
                            </p:childTnLst>
                          </p:cTn>
                        </p:par>
                        <p:par>
                          <p:cTn id="120" fill="hold" nodeType="afterGroup">
                            <p:stCondLst>
                              <p:cond delay="17000"/>
                            </p:stCondLst>
                            <p:childTnLst>
                              <p:par>
                                <p:cTn id="121" presetID="64" presetClass="path" presetSubtype="0" accel="50000" decel="50000" fill="hold" grpId="5" nodeType="afterEffect">
                                  <p:stCondLst>
                                    <p:cond delay="0"/>
                                  </p:stCondLst>
                                  <p:childTnLst>
                                    <p:animMotion origin="layout" path="M -0.09462 0.40972 L 0.00399 0.3625 " pathEditMode="relative" rAng="0" ptsTypes="AA">
                                      <p:cBhvr>
                                        <p:cTn id="122" dur="1000" fill="hold"/>
                                        <p:tgtEl>
                                          <p:spTgt spid="44053"/>
                                        </p:tgtEl>
                                        <p:attrNameLst>
                                          <p:attrName>ppt_x</p:attrName>
                                          <p:attrName>ppt_y</p:attrName>
                                        </p:attrNameLst>
                                      </p:cBhvr>
                                      <p:rCtr x="4931" y="-2361"/>
                                    </p:animMotion>
                                  </p:childTnLst>
                                </p:cTn>
                              </p:par>
                              <p:par>
                                <p:cTn id="123" presetID="1" presetClass="exit" presetSubtype="0" fill="hold" grpId="2" nodeType="withEffect">
                                  <p:stCondLst>
                                    <p:cond delay="0"/>
                                  </p:stCondLst>
                                  <p:childTnLst>
                                    <p:set>
                                      <p:cBhvr>
                                        <p:cTn id="124" dur="1" fill="hold">
                                          <p:stCondLst>
                                            <p:cond delay="0"/>
                                          </p:stCondLst>
                                        </p:cTn>
                                        <p:tgtEl>
                                          <p:spTgt spid="44076"/>
                                        </p:tgtEl>
                                        <p:attrNameLst>
                                          <p:attrName>style.visibility</p:attrName>
                                        </p:attrNameLst>
                                      </p:cBhvr>
                                      <p:to>
                                        <p:strVal val="hidden"/>
                                      </p:to>
                                    </p:set>
                                  </p:childTnLst>
                                </p:cTn>
                              </p:par>
                              <p:par>
                                <p:cTn id="125" presetID="1" presetClass="exit" presetSubtype="0" fill="hold" grpId="2" nodeType="withEffect">
                                  <p:stCondLst>
                                    <p:cond delay="0"/>
                                  </p:stCondLst>
                                  <p:childTnLst>
                                    <p:set>
                                      <p:cBhvr>
                                        <p:cTn id="126" dur="1" fill="hold">
                                          <p:stCondLst>
                                            <p:cond delay="0"/>
                                          </p:stCondLst>
                                        </p:cTn>
                                        <p:tgtEl>
                                          <p:spTgt spid="44071"/>
                                        </p:tgtEl>
                                        <p:attrNameLst>
                                          <p:attrName>style.visibility</p:attrName>
                                        </p:attrNameLst>
                                      </p:cBhvr>
                                      <p:to>
                                        <p:strVal val="hidden"/>
                                      </p:to>
                                    </p:set>
                                  </p:childTnLst>
                                </p:cTn>
                              </p:par>
                            </p:childTnLst>
                          </p:cTn>
                        </p:par>
                        <p:par>
                          <p:cTn id="127" fill="hold" nodeType="afterGroup">
                            <p:stCondLst>
                              <p:cond delay="18000"/>
                            </p:stCondLst>
                            <p:childTnLst>
                              <p:par>
                                <p:cTn id="128" presetID="64" presetClass="path" presetSubtype="0" accel="50000" decel="50000" fill="hold" grpId="6" nodeType="afterEffect">
                                  <p:stCondLst>
                                    <p:cond delay="0"/>
                                  </p:stCondLst>
                                  <p:childTnLst>
                                    <p:animMotion origin="layout" path="M 0.004 0.3625 L 0.03941 0.28611 " pathEditMode="relative" rAng="0" ptsTypes="AA">
                                      <p:cBhvr>
                                        <p:cTn id="129" dur="1000" fill="hold"/>
                                        <p:tgtEl>
                                          <p:spTgt spid="44053"/>
                                        </p:tgtEl>
                                        <p:attrNameLst>
                                          <p:attrName>ppt_x</p:attrName>
                                          <p:attrName>ppt_y</p:attrName>
                                        </p:attrNameLst>
                                      </p:cBhvr>
                                      <p:rCtr x="1771" y="-3819"/>
                                    </p:animMotion>
                                  </p:childTnLst>
                                </p:cTn>
                              </p:par>
                              <p:par>
                                <p:cTn id="130" presetID="42" presetClass="path" presetSubtype="0" accel="50000" decel="50000" fill="hold" grpId="2" nodeType="withEffect">
                                  <p:stCondLst>
                                    <p:cond delay="0"/>
                                  </p:stCondLst>
                                  <p:childTnLst>
                                    <p:animMotion origin="layout" path="M -0.04723 0.33611 L 0.0158 0.3993 " pathEditMode="relative" rAng="0" ptsTypes="AA">
                                      <p:cBhvr>
                                        <p:cTn id="131" dur="1000" fill="hold"/>
                                        <p:tgtEl>
                                          <p:spTgt spid="44052"/>
                                        </p:tgtEl>
                                        <p:attrNameLst>
                                          <p:attrName>ppt_x</p:attrName>
                                          <p:attrName>ppt_y</p:attrName>
                                        </p:attrNameLst>
                                      </p:cBhvr>
                                      <p:rCtr x="3142" y="3148"/>
                                    </p:animMotion>
                                  </p:childTnLst>
                                </p:cTn>
                              </p:par>
                            </p:childTnLst>
                          </p:cTn>
                        </p:par>
                        <p:par>
                          <p:cTn id="132" fill="hold" nodeType="afterGroup">
                            <p:stCondLst>
                              <p:cond delay="19000"/>
                            </p:stCondLst>
                            <p:childTnLst>
                              <p:par>
                                <p:cTn id="133" presetID="64" presetClass="path" presetSubtype="0" accel="50000" decel="50000" fill="hold" grpId="1" nodeType="afterEffect">
                                  <p:stCondLst>
                                    <p:cond delay="0"/>
                                  </p:stCondLst>
                                  <p:childTnLst>
                                    <p:animMotion origin="layout" path="M -0.06284 0.03565 L -0.14166 -0.06921 " pathEditMode="relative" rAng="0" ptsTypes="AA">
                                      <p:cBhvr>
                                        <p:cTn id="134" dur="1000" fill="hold"/>
                                        <p:tgtEl>
                                          <p:spTgt spid="44056"/>
                                        </p:tgtEl>
                                        <p:attrNameLst>
                                          <p:attrName>ppt_x</p:attrName>
                                          <p:attrName>ppt_y</p:attrName>
                                        </p:attrNameLst>
                                      </p:cBhvr>
                                      <p:rCtr x="-3941" y="-5255"/>
                                    </p:animMotion>
                                  </p:childTnLst>
                                </p:cTn>
                              </p:par>
                            </p:childTnLst>
                          </p:cTn>
                        </p:par>
                        <p:par>
                          <p:cTn id="135" fill="hold" nodeType="afterGroup">
                            <p:stCondLst>
                              <p:cond delay="20000"/>
                            </p:stCondLst>
                            <p:childTnLst>
                              <p:par>
                                <p:cTn id="136" presetID="1" presetClass="entr" presetSubtype="0" fill="hold" grpId="0" nodeType="afterEffect">
                                  <p:stCondLst>
                                    <p:cond delay="0"/>
                                  </p:stCondLst>
                                  <p:childTnLst>
                                    <p:set>
                                      <p:cBhvr>
                                        <p:cTn id="137" dur="1" fill="hold">
                                          <p:stCondLst>
                                            <p:cond delay="0"/>
                                          </p:stCondLst>
                                        </p:cTn>
                                        <p:tgtEl>
                                          <p:spTgt spid="44068"/>
                                        </p:tgtEl>
                                        <p:attrNameLst>
                                          <p:attrName>style.visibility</p:attrName>
                                        </p:attrNameLst>
                                      </p:cBhvr>
                                      <p:to>
                                        <p:strVal val="visible"/>
                                      </p:to>
                                    </p:set>
                                  </p:childTnLst>
                                </p:cTn>
                              </p:par>
                            </p:childTnLst>
                          </p:cTn>
                        </p:par>
                        <p:par>
                          <p:cTn id="138" fill="hold" nodeType="afterGroup">
                            <p:stCondLst>
                              <p:cond delay="20000"/>
                            </p:stCondLst>
                            <p:childTnLst>
                              <p:par>
                                <p:cTn id="139" presetID="1" presetClass="entr" presetSubtype="0" fill="hold" grpId="0" nodeType="afterEffect">
                                  <p:stCondLst>
                                    <p:cond delay="0"/>
                                  </p:stCondLst>
                                  <p:childTnLst>
                                    <p:set>
                                      <p:cBhvr>
                                        <p:cTn id="140" dur="1" fill="hold">
                                          <p:stCondLst>
                                            <p:cond delay="0"/>
                                          </p:stCondLst>
                                        </p:cTn>
                                        <p:tgtEl>
                                          <p:spTgt spid="44069"/>
                                        </p:tgtEl>
                                        <p:attrNameLst>
                                          <p:attrName>style.visibility</p:attrName>
                                        </p:attrNameLst>
                                      </p:cBhvr>
                                      <p:to>
                                        <p:strVal val="visible"/>
                                      </p:to>
                                    </p:set>
                                  </p:childTnLst>
                                </p:cTn>
                              </p:par>
                              <p:par>
                                <p:cTn id="141" presetID="35" presetClass="emph" presetSubtype="0" repeatCount="2000" fill="hold" grpId="1" nodeType="withEffect">
                                  <p:stCondLst>
                                    <p:cond delay="0"/>
                                  </p:stCondLst>
                                  <p:childTnLst>
                                    <p:anim calcmode="discrete" valueType="str">
                                      <p:cBhvr>
                                        <p:cTn id="142" dur="1000" fill="hold"/>
                                        <p:tgtEl>
                                          <p:spTgt spid="44069"/>
                                        </p:tgtEl>
                                        <p:attrNameLst>
                                          <p:attrName>style.visibility</p:attrName>
                                        </p:attrNameLst>
                                      </p:cBhvr>
                                      <p:tavLst>
                                        <p:tav tm="0">
                                          <p:val>
                                            <p:strVal val="hidden"/>
                                          </p:val>
                                        </p:tav>
                                        <p:tav tm="50000">
                                          <p:val>
                                            <p:strVal val="visible"/>
                                          </p:val>
                                        </p:tav>
                                      </p:tavLst>
                                    </p:anim>
                                  </p:childTnLst>
                                </p:cTn>
                              </p:par>
                            </p:childTnLst>
                          </p:cTn>
                        </p:par>
                        <p:par>
                          <p:cTn id="143" fill="hold" nodeType="afterGroup">
                            <p:stCondLst>
                              <p:cond delay="22000"/>
                            </p:stCondLst>
                            <p:childTnLst>
                              <p:par>
                                <p:cTn id="144" presetID="1" presetClass="exit" presetSubtype="0" fill="hold" grpId="1" nodeType="afterEffect">
                                  <p:stCondLst>
                                    <p:cond delay="0"/>
                                  </p:stCondLst>
                                  <p:childTnLst>
                                    <p:set>
                                      <p:cBhvr>
                                        <p:cTn id="145" dur="1" fill="hold">
                                          <p:stCondLst>
                                            <p:cond delay="0"/>
                                          </p:stCondLst>
                                        </p:cTn>
                                        <p:tgtEl>
                                          <p:spTgt spid="44068"/>
                                        </p:tgtEl>
                                        <p:attrNameLst>
                                          <p:attrName>style.visibility</p:attrName>
                                        </p:attrNameLst>
                                      </p:cBhvr>
                                      <p:to>
                                        <p:strVal val="hidden"/>
                                      </p:to>
                                    </p:set>
                                  </p:childTnLst>
                                </p:cTn>
                              </p:par>
                              <p:par>
                                <p:cTn id="146" presetID="1" presetClass="exit" presetSubtype="0" fill="hold" grpId="2" nodeType="withEffect">
                                  <p:stCondLst>
                                    <p:cond delay="0"/>
                                  </p:stCondLst>
                                  <p:childTnLst>
                                    <p:set>
                                      <p:cBhvr>
                                        <p:cTn id="147" dur="1" fill="hold">
                                          <p:stCondLst>
                                            <p:cond delay="0"/>
                                          </p:stCondLst>
                                        </p:cTn>
                                        <p:tgtEl>
                                          <p:spTgt spid="44069"/>
                                        </p:tgtEl>
                                        <p:attrNameLst>
                                          <p:attrName>style.visibility</p:attrName>
                                        </p:attrNameLst>
                                      </p:cBhvr>
                                      <p:to>
                                        <p:strVal val="hidden"/>
                                      </p:to>
                                    </p:set>
                                  </p:childTnLst>
                                </p:cTn>
                              </p:par>
                            </p:childTnLst>
                          </p:cTn>
                        </p:par>
                        <p:par>
                          <p:cTn id="148" fill="hold" nodeType="afterGroup">
                            <p:stCondLst>
                              <p:cond delay="22000"/>
                            </p:stCondLst>
                            <p:childTnLst>
                              <p:par>
                                <p:cTn id="149" presetID="64" presetClass="path" presetSubtype="0" accel="50000" decel="50000" fill="hold" grpId="1" nodeType="afterEffect">
                                  <p:stCondLst>
                                    <p:cond delay="0"/>
                                  </p:stCondLst>
                                  <p:childTnLst>
                                    <p:animMotion origin="layout" path="M -0.00781 0.06782 L 0.09462 -0.02084 " pathEditMode="relative" rAng="0" ptsTypes="AA">
                                      <p:cBhvr>
                                        <p:cTn id="150" dur="1000" fill="hold"/>
                                        <p:tgtEl>
                                          <p:spTgt spid="44054"/>
                                        </p:tgtEl>
                                        <p:attrNameLst>
                                          <p:attrName>ppt_x</p:attrName>
                                          <p:attrName>ppt_y</p:attrName>
                                        </p:attrNameLst>
                                      </p:cBhvr>
                                      <p:rCtr x="5122" y="-4444"/>
                                    </p:animMotion>
                                  </p:childTnLst>
                                </p:cTn>
                              </p:par>
                            </p:childTnLst>
                          </p:cTn>
                        </p:par>
                        <p:par>
                          <p:cTn id="151" fill="hold" nodeType="afterGroup">
                            <p:stCondLst>
                              <p:cond delay="23000"/>
                            </p:stCondLst>
                            <p:childTnLst>
                              <p:par>
                                <p:cTn id="152" presetID="1" presetClass="entr" presetSubtype="0" fill="hold" grpId="0" nodeType="afterEffect">
                                  <p:stCondLst>
                                    <p:cond delay="0"/>
                                  </p:stCondLst>
                                  <p:childTnLst>
                                    <p:set>
                                      <p:cBhvr>
                                        <p:cTn id="153" dur="1" fill="hold">
                                          <p:stCondLst>
                                            <p:cond delay="0"/>
                                          </p:stCondLst>
                                        </p:cTn>
                                        <p:tgtEl>
                                          <p:spTgt spid="44073"/>
                                        </p:tgtEl>
                                        <p:attrNameLst>
                                          <p:attrName>style.visibility</p:attrName>
                                        </p:attrNameLst>
                                      </p:cBhvr>
                                      <p:to>
                                        <p:strVal val="visible"/>
                                      </p:to>
                                    </p:set>
                                  </p:childTnLst>
                                </p:cTn>
                              </p:par>
                              <p:par>
                                <p:cTn id="154" presetID="1" presetClass="entr" presetSubtype="0" fill="hold" grpId="0" nodeType="withEffect">
                                  <p:stCondLst>
                                    <p:cond delay="0"/>
                                  </p:stCondLst>
                                  <p:childTnLst>
                                    <p:set>
                                      <p:cBhvr>
                                        <p:cTn id="155" dur="1" fill="hold">
                                          <p:stCondLst>
                                            <p:cond delay="0"/>
                                          </p:stCondLst>
                                        </p:cTn>
                                        <p:tgtEl>
                                          <p:spTgt spid="44072"/>
                                        </p:tgtEl>
                                        <p:attrNameLst>
                                          <p:attrName>style.visibility</p:attrName>
                                        </p:attrNameLst>
                                      </p:cBhvr>
                                      <p:to>
                                        <p:strVal val="visible"/>
                                      </p:to>
                                    </p:set>
                                  </p:childTnLst>
                                </p:cTn>
                              </p:par>
                              <p:par>
                                <p:cTn id="156" presetID="35" presetClass="emph" presetSubtype="0" repeatCount="2000" fill="hold" grpId="1" nodeType="withEffect">
                                  <p:stCondLst>
                                    <p:cond delay="0"/>
                                  </p:stCondLst>
                                  <p:childTnLst>
                                    <p:anim calcmode="discrete" valueType="str">
                                      <p:cBhvr>
                                        <p:cTn id="157" dur="1000" fill="hold"/>
                                        <p:tgtEl>
                                          <p:spTgt spid="44073"/>
                                        </p:tgtEl>
                                        <p:attrNameLst>
                                          <p:attrName>style.visibility</p:attrName>
                                        </p:attrNameLst>
                                      </p:cBhvr>
                                      <p:tavLst>
                                        <p:tav tm="0">
                                          <p:val>
                                            <p:strVal val="hidden"/>
                                          </p:val>
                                        </p:tav>
                                        <p:tav tm="50000">
                                          <p:val>
                                            <p:strVal val="visible"/>
                                          </p:val>
                                        </p:tav>
                                      </p:tavLst>
                                    </p:anim>
                                  </p:childTnLst>
                                </p:cTn>
                              </p:par>
                              <p:par>
                                <p:cTn id="158" presetID="35" presetClass="emph" presetSubtype="0" repeatCount="2000" fill="hold" grpId="1" nodeType="withEffect">
                                  <p:stCondLst>
                                    <p:cond delay="0"/>
                                  </p:stCondLst>
                                  <p:childTnLst>
                                    <p:anim calcmode="discrete" valueType="str">
                                      <p:cBhvr>
                                        <p:cTn id="159" dur="1000" fill="hold"/>
                                        <p:tgtEl>
                                          <p:spTgt spid="44072"/>
                                        </p:tgtEl>
                                        <p:attrNameLst>
                                          <p:attrName>style.visibility</p:attrName>
                                        </p:attrNameLst>
                                      </p:cBhvr>
                                      <p:tavLst>
                                        <p:tav tm="0">
                                          <p:val>
                                            <p:strVal val="hidden"/>
                                          </p:val>
                                        </p:tav>
                                        <p:tav tm="50000">
                                          <p:val>
                                            <p:strVal val="visible"/>
                                          </p:val>
                                        </p:tav>
                                      </p:tavLst>
                                    </p:anim>
                                  </p:childTnLst>
                                </p:cTn>
                              </p:par>
                            </p:childTnLst>
                          </p:cTn>
                        </p:par>
                        <p:par>
                          <p:cTn id="160" fill="hold" nodeType="afterGroup">
                            <p:stCondLst>
                              <p:cond delay="25000"/>
                            </p:stCondLst>
                            <p:childTnLst>
                              <p:par>
                                <p:cTn id="161" presetID="64" presetClass="path" presetSubtype="0" accel="50000" decel="50000" fill="hold" grpId="7" nodeType="afterEffect">
                                  <p:stCondLst>
                                    <p:cond delay="0"/>
                                  </p:stCondLst>
                                  <p:childTnLst>
                                    <p:animMotion origin="layout" path="M 0.0368 0.28611 L 0.08941 0.18102 " pathEditMode="relative" rAng="0" ptsTypes="AA">
                                      <p:cBhvr>
                                        <p:cTn id="162" dur="1000" fill="hold"/>
                                        <p:tgtEl>
                                          <p:spTgt spid="44053"/>
                                        </p:tgtEl>
                                        <p:attrNameLst>
                                          <p:attrName>ppt_x</p:attrName>
                                          <p:attrName>ppt_y</p:attrName>
                                        </p:attrNameLst>
                                      </p:cBhvr>
                                      <p:rCtr x="2622" y="-5255"/>
                                    </p:animMotion>
                                  </p:childTnLst>
                                </p:cTn>
                              </p:par>
                              <p:par>
                                <p:cTn id="163" presetID="1" presetClass="exit" presetSubtype="0" fill="hold" grpId="2" nodeType="withEffect">
                                  <p:stCondLst>
                                    <p:cond delay="0"/>
                                  </p:stCondLst>
                                  <p:childTnLst>
                                    <p:set>
                                      <p:cBhvr>
                                        <p:cTn id="164" dur="1" fill="hold">
                                          <p:stCondLst>
                                            <p:cond delay="0"/>
                                          </p:stCondLst>
                                        </p:cTn>
                                        <p:tgtEl>
                                          <p:spTgt spid="44073"/>
                                        </p:tgtEl>
                                        <p:attrNameLst>
                                          <p:attrName>style.visibility</p:attrName>
                                        </p:attrNameLst>
                                      </p:cBhvr>
                                      <p:to>
                                        <p:strVal val="hidden"/>
                                      </p:to>
                                    </p:set>
                                  </p:childTnLst>
                                </p:cTn>
                              </p:par>
                              <p:par>
                                <p:cTn id="165" presetID="1" presetClass="exit" presetSubtype="0" fill="hold" grpId="2" nodeType="withEffect">
                                  <p:stCondLst>
                                    <p:cond delay="0"/>
                                  </p:stCondLst>
                                  <p:childTnLst>
                                    <p:set>
                                      <p:cBhvr>
                                        <p:cTn id="166" dur="1" fill="hold">
                                          <p:stCondLst>
                                            <p:cond delay="0"/>
                                          </p:stCondLst>
                                        </p:cTn>
                                        <p:tgtEl>
                                          <p:spTgt spid="44072"/>
                                        </p:tgtEl>
                                        <p:attrNameLst>
                                          <p:attrName>style.visibility</p:attrName>
                                        </p:attrNameLst>
                                      </p:cBhvr>
                                      <p:to>
                                        <p:strVal val="hidden"/>
                                      </p:to>
                                    </p:set>
                                  </p:childTnLst>
                                </p:cTn>
                              </p:par>
                            </p:childTnLst>
                          </p:cTn>
                        </p:par>
                        <p:par>
                          <p:cTn id="167" fill="hold" nodeType="afterGroup">
                            <p:stCondLst>
                              <p:cond delay="26000"/>
                            </p:stCondLst>
                            <p:childTnLst>
                              <p:par>
                                <p:cTn id="168" presetID="64" presetClass="path" presetSubtype="0" accel="50000" decel="50000" fill="hold" grpId="8" nodeType="afterEffect">
                                  <p:stCondLst>
                                    <p:cond delay="0"/>
                                  </p:stCondLst>
                                  <p:childTnLst>
                                    <p:animMotion origin="layout" path="M 0.09201 0.18102 L 0.04479 0.02708 " pathEditMode="relative" rAng="0" ptsTypes="AA">
                                      <p:cBhvr>
                                        <p:cTn id="169" dur="1000" fill="hold"/>
                                        <p:tgtEl>
                                          <p:spTgt spid="44053"/>
                                        </p:tgtEl>
                                        <p:attrNameLst>
                                          <p:attrName>ppt_x</p:attrName>
                                          <p:attrName>ppt_y</p:attrName>
                                        </p:attrNameLst>
                                      </p:cBhvr>
                                      <p:rCtr x="-2361" y="-7708"/>
                                    </p:animMotion>
                                  </p:childTnLst>
                                </p:cTn>
                              </p:par>
                            </p:childTnLst>
                          </p:cTn>
                        </p:par>
                        <p:par>
                          <p:cTn id="170" fill="hold" nodeType="afterGroup">
                            <p:stCondLst>
                              <p:cond delay="27000"/>
                            </p:stCondLst>
                            <p:childTnLst>
                              <p:par>
                                <p:cTn id="171" presetID="1" presetClass="entr" presetSubtype="0" fill="hold" nodeType="afterEffect">
                                  <p:stCondLst>
                                    <p:cond delay="1000"/>
                                  </p:stCondLst>
                                  <p:childTnLst>
                                    <p:set>
                                      <p:cBhvr>
                                        <p:cTn id="172" dur="1" fill="hold">
                                          <p:stCondLst>
                                            <p:cond delay="0"/>
                                          </p:stCondLst>
                                        </p:cTn>
                                        <p:tgtEl>
                                          <p:spTgt spid="44043"/>
                                        </p:tgtEl>
                                        <p:attrNameLst>
                                          <p:attrName>style.visibility</p:attrName>
                                        </p:attrNameLst>
                                      </p:cBhvr>
                                      <p:to>
                                        <p:strVal val="visible"/>
                                      </p:to>
                                    </p:set>
                                  </p:childTnLst>
                                </p:cTn>
                              </p:par>
                            </p:childTnLst>
                          </p:cTn>
                        </p:par>
                        <p:par>
                          <p:cTn id="173" fill="hold" nodeType="afterGroup">
                            <p:stCondLst>
                              <p:cond delay="28000"/>
                            </p:stCondLst>
                            <p:childTnLst>
                              <p:par>
                                <p:cTn id="174" presetID="1" presetClass="entr" presetSubtype="0" fill="hold" nodeType="afterEffect">
                                  <p:stCondLst>
                                    <p:cond delay="0"/>
                                  </p:stCondLst>
                                  <p:childTnLst>
                                    <p:set>
                                      <p:cBhvr>
                                        <p:cTn id="175" dur="1" fill="hold">
                                          <p:stCondLst>
                                            <p:cond delay="0"/>
                                          </p:stCondLst>
                                        </p:cTn>
                                        <p:tgtEl>
                                          <p:spTgt spid="44043"/>
                                        </p:tgtEl>
                                        <p:attrNameLst>
                                          <p:attrName>style.visibility</p:attrName>
                                        </p:attrNameLst>
                                      </p:cBhvr>
                                      <p:to>
                                        <p:strVal val="visible"/>
                                      </p:to>
                                    </p:set>
                                  </p:childTnLst>
                                </p:cTn>
                              </p:par>
                              <p:par>
                                <p:cTn id="176" presetID="1" presetClass="exit" presetSubtype="0" fill="hold" nodeType="withEffect">
                                  <p:stCondLst>
                                    <p:cond delay="0"/>
                                  </p:stCondLst>
                                  <p:childTnLst>
                                    <p:set>
                                      <p:cBhvr>
                                        <p:cTn id="177" dur="1" fill="hold">
                                          <p:stCondLst>
                                            <p:cond delay="0"/>
                                          </p:stCondLst>
                                        </p:cTn>
                                        <p:tgtEl>
                                          <p:spTgt spid="4404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45" grpId="0" animBg="1"/>
      <p:bldP spid="44046" grpId="0" animBg="1"/>
      <p:bldP spid="44047" grpId="0" animBg="1"/>
      <p:bldP spid="44047" grpId="1" animBg="1"/>
      <p:bldP spid="44048" grpId="0" animBg="1"/>
      <p:bldP spid="44048" grpId="1" animBg="1"/>
      <p:bldP spid="44049" grpId="0" animBg="1"/>
      <p:bldP spid="44050" grpId="0" animBg="1"/>
      <p:bldP spid="44050" grpId="1" animBg="1"/>
      <p:bldP spid="44051" grpId="0" animBg="1"/>
      <p:bldP spid="44051" grpId="1" animBg="1"/>
      <p:bldP spid="44051" grpId="2" animBg="1"/>
      <p:bldP spid="44052" grpId="0" animBg="1"/>
      <p:bldP spid="44052" grpId="1" animBg="1"/>
      <p:bldP spid="44052" grpId="2" animBg="1"/>
      <p:bldP spid="44053" grpId="0" animBg="1"/>
      <p:bldP spid="44053" grpId="1" animBg="1"/>
      <p:bldP spid="44053" grpId="2" animBg="1"/>
      <p:bldP spid="44053" grpId="3" animBg="1"/>
      <p:bldP spid="44053" grpId="4" animBg="1"/>
      <p:bldP spid="44053" grpId="5" animBg="1"/>
      <p:bldP spid="44053" grpId="6" animBg="1"/>
      <p:bldP spid="44053" grpId="7" animBg="1"/>
      <p:bldP spid="44053" grpId="8" animBg="1"/>
      <p:bldP spid="44054" grpId="0" animBg="1"/>
      <p:bldP spid="44054" grpId="1" animBg="1"/>
      <p:bldP spid="44056" grpId="0" animBg="1"/>
      <p:bldP spid="44056" grpId="1" animBg="1"/>
      <p:bldP spid="44057" grpId="0" animBg="1"/>
      <p:bldP spid="44068" grpId="0" animBg="1"/>
      <p:bldP spid="44068" grpId="1" animBg="1"/>
      <p:bldP spid="44069" grpId="0"/>
      <p:bldP spid="44069" grpId="1"/>
      <p:bldP spid="44069" grpId="2"/>
      <p:bldP spid="44070" grpId="0" animBg="1"/>
      <p:bldP spid="44070" grpId="1" animBg="1"/>
      <p:bldP spid="44070" grpId="2" animBg="1"/>
      <p:bldP spid="44071" grpId="0" animBg="1"/>
      <p:bldP spid="44071" grpId="1" animBg="1"/>
      <p:bldP spid="44071" grpId="2" animBg="1"/>
      <p:bldP spid="44072" grpId="0" animBg="1"/>
      <p:bldP spid="44072" grpId="1" animBg="1"/>
      <p:bldP spid="44072" grpId="2" animBg="1"/>
      <p:bldP spid="44073" grpId="0" animBg="1"/>
      <p:bldP spid="44073" grpId="1" animBg="1"/>
      <p:bldP spid="44073" grpId="2" animBg="1"/>
      <p:bldP spid="44074" grpId="0" animBg="1"/>
      <p:bldP spid="44074" grpId="1" animBg="1"/>
      <p:bldP spid="44074" grpId="2" animBg="1"/>
      <p:bldP spid="44075" grpId="0" animBg="1"/>
      <p:bldP spid="44075" grpId="1" animBg="1"/>
      <p:bldP spid="44075" grpId="2" animBg="1"/>
      <p:bldP spid="44076" grpId="0" animBg="1"/>
      <p:bldP spid="44076" grpId="1" animBg="1"/>
      <p:bldP spid="44076" grpId="2" animBg="1"/>
      <p:bldP spid="44077" grpId="0" animBg="1"/>
      <p:bldP spid="44077" grpId="1" animBg="1"/>
      <p:bldP spid="44077" grpId="2" animBg="1"/>
      <p:bldP spid="44078" grpId="0" animBg="1"/>
      <p:bldP spid="44078" grpId="1" animBg="1"/>
      <p:bldP spid="44078" grpId="2" animBg="1"/>
      <p:bldP spid="44079" grpId="0" animBg="1"/>
      <p:bldP spid="44079" grpId="1" animBg="1"/>
      <p:bldP spid="44079" grpId="2"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subTitle" idx="1"/>
          </p:nvPr>
        </p:nvSpPr>
        <p:spPr>
          <a:xfrm>
            <a:off x="539750" y="2708275"/>
            <a:ext cx="8135938" cy="3384550"/>
          </a:xfrm>
          <a:solidFill>
            <a:srgbClr val="FFFF99"/>
          </a:solidFill>
        </p:spPr>
        <p:txBody>
          <a:bodyPr/>
          <a:lstStyle/>
          <a:p>
            <a:pPr algn="l">
              <a:lnSpc>
                <a:spcPct val="90000"/>
              </a:lnSpc>
            </a:pPr>
            <a:r>
              <a:rPr lang="fr-FR" altLang="fr-FR" b="1">
                <a:solidFill>
                  <a:srgbClr val="006699"/>
                </a:solidFill>
              </a:rPr>
              <a:t>Cette situation favorise le jeu en courant et l’enchaînement de tâches.</a:t>
            </a:r>
          </a:p>
          <a:p>
            <a:pPr algn="l">
              <a:lnSpc>
                <a:spcPct val="90000"/>
              </a:lnSpc>
            </a:pPr>
            <a:r>
              <a:rPr lang="fr-FR" altLang="fr-FR" b="1">
                <a:solidFill>
                  <a:srgbClr val="006699"/>
                </a:solidFill>
              </a:rPr>
              <a:t>En fonction des niveaux des joueurs, il est possible de leur demander de ne pas utiliser le dribble afin de favoriser le jeu sans ballon des non porteurs de balle.</a:t>
            </a:r>
          </a:p>
          <a:p>
            <a:pPr algn="l">
              <a:lnSpc>
                <a:spcPct val="90000"/>
              </a:lnSpc>
            </a:pPr>
            <a:endParaRPr lang="fr-FR" altLang="fr-FR" b="1">
              <a:solidFill>
                <a:srgbClr val="006699"/>
              </a:solidFill>
            </a:endParaRPr>
          </a:p>
          <a:p>
            <a:pPr algn="l">
              <a:lnSpc>
                <a:spcPct val="90000"/>
              </a:lnSpc>
            </a:pPr>
            <a:r>
              <a:rPr lang="fr-FR" altLang="fr-FR" b="1">
                <a:solidFill>
                  <a:srgbClr val="006699"/>
                </a:solidFill>
              </a:rPr>
              <a:t>Si des difficultés persistent dans l’occupation de l’espace, vous pouvez délimiter des zones dans lesquelles se trouvent un attaquant et un défenseur…</a:t>
            </a:r>
          </a:p>
        </p:txBody>
      </p:sp>
      <p:sp>
        <p:nvSpPr>
          <p:cNvPr id="18435" name="AutoShape 3"/>
          <p:cNvSpPr>
            <a:spLocks noChangeArrowheads="1"/>
          </p:cNvSpPr>
          <p:nvPr/>
        </p:nvSpPr>
        <p:spPr bwMode="auto">
          <a:xfrm>
            <a:off x="4932363" y="260350"/>
            <a:ext cx="3311525" cy="1295400"/>
          </a:xfrm>
          <a:prstGeom prst="star16">
            <a:avLst>
              <a:gd name="adj" fmla="val 37500"/>
            </a:avLst>
          </a:prstGeom>
          <a:solidFill>
            <a:srgbClr val="FFCC00"/>
          </a:solidFill>
          <a:ln w="9525">
            <a:solidFill>
              <a:srgbClr val="FFCC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fr-FR" altLang="fr-FR" sz="2400" b="1">
                <a:solidFill>
                  <a:srgbClr val="006699"/>
                </a:solidFill>
              </a:rPr>
              <a:t>Moins de 12</a:t>
            </a:r>
          </a:p>
        </p:txBody>
      </p:sp>
      <p:pic>
        <p:nvPicPr>
          <p:cNvPr id="1843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013" y="404813"/>
            <a:ext cx="2019300" cy="103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7" name="Rectangle 5"/>
          <p:cNvSpPr>
            <a:spLocks noChangeArrowheads="1"/>
          </p:cNvSpPr>
          <p:nvPr/>
        </p:nvSpPr>
        <p:spPr bwMode="auto">
          <a:xfrm>
            <a:off x="468313" y="6308725"/>
            <a:ext cx="1524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fr-FR" altLang="fr-FR" b="1">
                <a:solidFill>
                  <a:srgbClr val="CCECFF"/>
                </a:solidFill>
              </a:rPr>
              <a:t>Anim’h@nd</a:t>
            </a:r>
            <a:r>
              <a:rPr lang="fr-FR" altLang="fr-FR">
                <a:solidFill>
                  <a:srgbClr val="CCECFF"/>
                </a:solidFill>
              </a:rPr>
              <a:t>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Modèle par défaut">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645</TotalTime>
  <Words>300</Words>
  <Application>Microsoft Office PowerPoint</Application>
  <PresentationFormat>Affichage à l'écran (4:3)</PresentationFormat>
  <Paragraphs>45</Paragraphs>
  <Slides>6</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6</vt:i4>
      </vt:variant>
    </vt:vector>
  </HeadingPairs>
  <TitlesOfParts>
    <vt:vector size="9" baseType="lpstr">
      <vt:lpstr>Arial</vt:lpstr>
      <vt:lpstr>Wingdings</vt:lpstr>
      <vt:lpstr>Modèle par défaut</vt:lpstr>
      <vt:lpstr>Améliorer la progression de la balle vers la cible adverse</vt:lpstr>
      <vt:lpstr>Présentation PowerPoint</vt:lpstr>
      <vt:lpstr>Présentation PowerPoint</vt:lpstr>
      <vt:lpstr>Présentation PowerPoint</vt:lpstr>
      <vt:lpstr>Présentation PowerPoint</vt:lpstr>
      <vt:lpstr>Présentation PowerPoint</vt:lpstr>
    </vt:vector>
  </TitlesOfParts>
  <Company>Ligue Poitou</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berthy</dc:creator>
  <cp:lastModifiedBy>berthy</cp:lastModifiedBy>
  <cp:revision>69</cp:revision>
  <dcterms:created xsi:type="dcterms:W3CDTF">2004-10-11T08:31:19Z</dcterms:created>
  <dcterms:modified xsi:type="dcterms:W3CDTF">2020-04-02T18:06:24Z</dcterms:modified>
</cp:coreProperties>
</file>