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8" r:id="rId5"/>
    <p:sldId id="258" r:id="rId6"/>
    <p:sldId id="260" r:id="rId7"/>
    <p:sldId id="261" r:id="rId8"/>
    <p:sldId id="262" r:id="rId9"/>
    <p:sldId id="263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4" r:id="rId18"/>
    <p:sldId id="278" r:id="rId19"/>
    <p:sldId id="270" r:id="rId20"/>
    <p:sldId id="265" r:id="rId21"/>
    <p:sldId id="266" r:id="rId22"/>
    <p:sldId id="267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6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30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91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46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027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13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187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5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110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49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13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673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44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9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5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5A635-49F5-4197-8199-DB9CFCA4C0F3}" type="datetimeFigureOut">
              <a:rPr lang="fr-FR" smtClean="0"/>
              <a:t>23/04/2020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3AB7583-FF2B-45C5-BF38-3329901E1E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436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sf"/><Relationship Id="rId1" Type="http://schemas.microsoft.com/office/2007/relationships/media" Target="../media/media3.as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4C6A78-A4FE-4470-ABC0-F9DECFCD2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514600"/>
            <a:ext cx="11830049" cy="2262781"/>
          </a:xfrm>
        </p:spPr>
        <p:txBody>
          <a:bodyPr/>
          <a:lstStyle/>
          <a:p>
            <a:pPr algn="ctr"/>
            <a:r>
              <a:rPr lang="fr-FR" dirty="0"/>
              <a:t>La Feuille De Match Electronique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11BCC46-9050-416D-9A03-A440CCF8D8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r-FR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718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748863-1101-41DB-B30F-6536CAD0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673" y="4410661"/>
            <a:ext cx="4333875" cy="14954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82CD36DE-C3E2-4F20-A51C-1E8D5CFD8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 l onglet résultat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A1765176-7E22-42DD-B5DB-E3424DCDB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5395" y="1647644"/>
            <a:ext cx="5762445" cy="24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0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F3B5C8-E815-478D-8377-130CA2FD0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5322AD77-BBCA-4BFC-B16B-D22148A11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319" y="2101999"/>
            <a:ext cx="7143750" cy="3686175"/>
          </a:xfrm>
          <a:prstGeom prst="rect">
            <a:avLst/>
          </a:prstGeom>
        </p:spPr>
      </p:pic>
      <p:sp>
        <p:nvSpPr>
          <p:cNvPr id="5" name="Organigramme : Procédé 4">
            <a:extLst>
              <a:ext uri="{FF2B5EF4-FFF2-40B4-BE49-F238E27FC236}">
                <a16:creationId xmlns:a16="http://schemas.microsoft.com/office/drawing/2014/main" xmlns="" id="{D0E114C8-0DC9-4DCE-BC7C-0E8B7DE6241A}"/>
              </a:ext>
            </a:extLst>
          </p:cNvPr>
          <p:cNvSpPr/>
          <p:nvPr/>
        </p:nvSpPr>
        <p:spPr>
          <a:xfrm>
            <a:off x="9316528" y="3807063"/>
            <a:ext cx="2527539" cy="175697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Il y a autant de « R » que d’ officiels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CD16FBBF-EB1D-437E-ACFF-0D86EFD15955}"/>
              </a:ext>
            </a:extLst>
          </p:cNvPr>
          <p:cNvSpPr/>
          <p:nvPr/>
        </p:nvSpPr>
        <p:spPr>
          <a:xfrm>
            <a:off x="8134709" y="4459857"/>
            <a:ext cx="1104182" cy="250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7046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2F6204-FB61-46A9-B8A6-C5F86021B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141" y="77638"/>
            <a:ext cx="9891472" cy="750498"/>
          </a:xfrm>
        </p:spPr>
        <p:txBody>
          <a:bodyPr/>
          <a:lstStyle/>
          <a:p>
            <a:pPr algn="ctr"/>
            <a:r>
              <a:rPr lang="fr-FR" dirty="0"/>
              <a:t>Sur 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4C1D07FE-03E0-42B5-A6B2-255D025F0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227" y="1268083"/>
            <a:ext cx="7694762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7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202571-0829-4552-BA45-9959D604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767" y="0"/>
            <a:ext cx="9882846" cy="946778"/>
          </a:xfrm>
        </p:spPr>
        <p:txBody>
          <a:bodyPr/>
          <a:lstStyle/>
          <a:p>
            <a:r>
              <a:rPr lang="fr-FR" dirty="0"/>
              <a:t>Sur 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6020FB69-A10E-4DA8-80B6-A7924D194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767" y="1302589"/>
            <a:ext cx="9204384" cy="503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3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A99469-D2DE-4124-BD2F-ECD8B793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887" y="94891"/>
            <a:ext cx="9908725" cy="1242203"/>
          </a:xfrm>
        </p:spPr>
        <p:txBody>
          <a:bodyPr/>
          <a:lstStyle/>
          <a:p>
            <a:r>
              <a:rPr lang="fr-FR" dirty="0"/>
              <a:t>Sur 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1A683EEC-C0DF-4584-9F9E-D83FE31E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324" y="1225550"/>
            <a:ext cx="6891177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17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939B32-219A-4A1E-BB1A-6919ADD5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776377"/>
          </a:xfrm>
        </p:spPr>
        <p:txBody>
          <a:bodyPr/>
          <a:lstStyle/>
          <a:p>
            <a:r>
              <a:rPr lang="fr-FR" dirty="0"/>
              <a:t>Sur 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7A843D48-62F2-4756-ACA9-B180A6B24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7559" y="1250950"/>
            <a:ext cx="6223632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4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611FAE-BE37-4DC6-84FF-7138B862E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03518"/>
            <a:ext cx="8911687" cy="621102"/>
          </a:xfrm>
        </p:spPr>
        <p:txBody>
          <a:bodyPr>
            <a:normAutofit fontScale="90000"/>
          </a:bodyPr>
          <a:lstStyle/>
          <a:p>
            <a:r>
              <a:rPr lang="fr-FR" dirty="0"/>
              <a:t>Sur la feuille de match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F8D383A3-1EB5-48A8-ACDE-8158166C5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2991" y="1241425"/>
            <a:ext cx="6177844" cy="467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5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2FBD5D9-9936-4EFC-9503-13E09F52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998" y="0"/>
            <a:ext cx="9885362" cy="1398002"/>
          </a:xfrm>
        </p:spPr>
        <p:txBody>
          <a:bodyPr/>
          <a:lstStyle/>
          <a:p>
            <a:pPr algn="ctr"/>
            <a:r>
              <a:rPr lang="fr-FR" dirty="0"/>
              <a:t>Sur l onglet résultat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251A767E-E3AC-45B4-9B7A-855D077D9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89" y="1398002"/>
            <a:ext cx="9371011" cy="5305245"/>
          </a:xfrm>
          <a:prstGeom prst="rect">
            <a:avLst/>
          </a:prstGeo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xmlns="" id="{10756EF8-8895-4C5C-A555-7DF835C6C760}"/>
              </a:ext>
            </a:extLst>
          </p:cNvPr>
          <p:cNvSpPr/>
          <p:nvPr/>
        </p:nvSpPr>
        <p:spPr>
          <a:xfrm rot="1149806">
            <a:off x="4575098" y="521501"/>
            <a:ext cx="207034" cy="2316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A9F40A-953A-41F2-A564-045445191EED}"/>
              </a:ext>
            </a:extLst>
          </p:cNvPr>
          <p:cNvSpPr/>
          <p:nvPr/>
        </p:nvSpPr>
        <p:spPr>
          <a:xfrm>
            <a:off x="3252158" y="4892616"/>
            <a:ext cx="2751826" cy="395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Règles jeunes non respectées par ex.. </a:t>
            </a:r>
          </a:p>
        </p:txBody>
      </p:sp>
      <p:sp>
        <p:nvSpPr>
          <p:cNvPr id="8" name="Organigramme : Procédé 7">
            <a:extLst>
              <a:ext uri="{FF2B5EF4-FFF2-40B4-BE49-F238E27FC236}">
                <a16:creationId xmlns:a16="http://schemas.microsoft.com/office/drawing/2014/main" xmlns="" id="{17B735D2-081F-4D05-A539-09F5BD177B41}"/>
              </a:ext>
            </a:extLst>
          </p:cNvPr>
          <p:cNvSpPr/>
          <p:nvPr/>
        </p:nvSpPr>
        <p:spPr>
          <a:xfrm>
            <a:off x="6236898" y="5762446"/>
            <a:ext cx="2760453" cy="82813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On verrouille la feuille de match en faisant signer tout le monde et en dernier les arbitres </a:t>
            </a:r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xmlns="" id="{E03AA9A9-E11B-49CE-A6A0-FB6FE05C3DB5}"/>
              </a:ext>
            </a:extLst>
          </p:cNvPr>
          <p:cNvSpPr/>
          <p:nvPr/>
        </p:nvSpPr>
        <p:spPr>
          <a:xfrm>
            <a:off x="8005313" y="5459998"/>
            <a:ext cx="310551" cy="3024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édé 10">
            <a:extLst>
              <a:ext uri="{FF2B5EF4-FFF2-40B4-BE49-F238E27FC236}">
                <a16:creationId xmlns:a16="http://schemas.microsoft.com/office/drawing/2014/main" xmlns="" id="{62600FD9-28AF-41D3-8BF4-9AAAE10F5D19}"/>
              </a:ext>
            </a:extLst>
          </p:cNvPr>
          <p:cNvSpPr/>
          <p:nvPr/>
        </p:nvSpPr>
        <p:spPr>
          <a:xfrm>
            <a:off x="1167802" y="6030583"/>
            <a:ext cx="2311879" cy="39537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Cf page 19</a:t>
            </a:r>
          </a:p>
        </p:txBody>
      </p:sp>
      <p:sp>
        <p:nvSpPr>
          <p:cNvPr id="12" name="Organigramme : Procédé 11">
            <a:extLst>
              <a:ext uri="{FF2B5EF4-FFF2-40B4-BE49-F238E27FC236}">
                <a16:creationId xmlns:a16="http://schemas.microsoft.com/office/drawing/2014/main" xmlns="" id="{136A55C9-5048-460C-9109-73362BFB8307}"/>
              </a:ext>
            </a:extLst>
          </p:cNvPr>
          <p:cNvSpPr/>
          <p:nvPr/>
        </p:nvSpPr>
        <p:spPr>
          <a:xfrm>
            <a:off x="2820838" y="4313208"/>
            <a:ext cx="3830128" cy="45720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Notées pas les arbitres avant de verrouiller et fermer la feuille</a:t>
            </a:r>
          </a:p>
        </p:txBody>
      </p:sp>
    </p:spTree>
    <p:extLst>
      <p:ext uri="{BB962C8B-B14F-4D97-AF65-F5344CB8AC3E}">
        <p14:creationId xmlns:p14="http://schemas.microsoft.com/office/powerpoint/2010/main" val="1136878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F16FC5-388E-42F8-8AE0-60C176797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733245"/>
          </a:xfrm>
        </p:spPr>
        <p:txBody>
          <a:bodyPr/>
          <a:lstStyle/>
          <a:p>
            <a:r>
              <a:rPr lang="fr-FR" dirty="0"/>
              <a:t>Sur l onglet résultât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438A18FC-0F83-461F-8790-9532E06A7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042" y="1225550"/>
            <a:ext cx="8850701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91E98D4-DAF9-4725-83A8-E2549262E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887" y="624110"/>
            <a:ext cx="9908725" cy="1280890"/>
          </a:xfrm>
        </p:spPr>
        <p:txBody>
          <a:bodyPr/>
          <a:lstStyle/>
          <a:p>
            <a:r>
              <a:rPr lang="fr-FR" dirty="0"/>
              <a:t>En résumé…. </a:t>
            </a:r>
          </a:p>
        </p:txBody>
      </p:sp>
      <p:pic>
        <p:nvPicPr>
          <p:cNvPr id="4" name="video_fdme">
            <a:hlinkClick r:id="" action="ppaction://media"/>
            <a:extLst>
              <a:ext uri="{FF2B5EF4-FFF2-40B4-BE49-F238E27FC236}">
                <a16:creationId xmlns:a16="http://schemas.microsoft.com/office/drawing/2014/main" xmlns="" id="{6A9C4CBC-DE8F-4C52-A328-781DBC370F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413" y="2133600"/>
            <a:ext cx="6729412" cy="3778250"/>
          </a:xfrm>
        </p:spPr>
      </p:pic>
    </p:spTree>
    <p:extLst>
      <p:ext uri="{BB962C8B-B14F-4D97-AF65-F5344CB8AC3E}">
        <p14:creationId xmlns:p14="http://schemas.microsoft.com/office/powerpoint/2010/main" val="23493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3A1CB0-3C56-4799-AE90-9A4BEDB7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Les outils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D79C3D01-EA0E-44BB-B54F-0649EFEF5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438" y="1633783"/>
            <a:ext cx="4399884" cy="38290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109B14-9A85-48F5-876A-6C7E650FA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472" y="3429000"/>
            <a:ext cx="2099625" cy="20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1EB185-E489-4670-AB0F-3F3A0DB5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1" y="624110"/>
            <a:ext cx="9923462" cy="1280890"/>
          </a:xfrm>
        </p:spPr>
        <p:txBody>
          <a:bodyPr/>
          <a:lstStyle/>
          <a:p>
            <a:pPr algn="ctr"/>
            <a:r>
              <a:rPr lang="fr-FR" dirty="0"/>
              <a:t>A la fin des matchs , envoyer les feuilles  vers </a:t>
            </a:r>
            <a:r>
              <a:rPr lang="fr-FR" dirty="0" err="1"/>
              <a:t>gest’hand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713F0C-54EA-4CFF-B72E-41EB1995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33600"/>
            <a:ext cx="11276012" cy="3777622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Se connecter à </a:t>
            </a:r>
            <a:r>
              <a:rPr lang="fr-FR" b="1" dirty="0" err="1"/>
              <a:t>Gesthand</a:t>
            </a:r>
            <a:r>
              <a:rPr lang="fr-FR" b="1" dirty="0"/>
              <a:t>   ……………exporter les données ………..  se déconnecter à </a:t>
            </a:r>
            <a:r>
              <a:rPr lang="fr-FR" b="1" dirty="0" err="1"/>
              <a:t>Gest’hand</a:t>
            </a:r>
            <a:r>
              <a:rPr lang="fr-FR" b="1" dirty="0"/>
              <a:t>  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r">
              <a:buNone/>
            </a:pPr>
            <a:endParaRPr lang="fr-FR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D52F6E00-5261-42D7-9EC0-905EFED93EA8}"/>
              </a:ext>
            </a:extLst>
          </p:cNvPr>
          <p:cNvSpPr/>
          <p:nvPr/>
        </p:nvSpPr>
        <p:spPr>
          <a:xfrm>
            <a:off x="977638" y="3073497"/>
            <a:ext cx="1971943" cy="10432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Gest’hand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AA2EBDC0-43A9-4DA4-B1F2-9FED304C9F2C}"/>
              </a:ext>
            </a:extLst>
          </p:cNvPr>
          <p:cNvSpPr/>
          <p:nvPr/>
        </p:nvSpPr>
        <p:spPr>
          <a:xfrm>
            <a:off x="4725731" y="2842627"/>
            <a:ext cx="2017175" cy="1504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exporter les donnés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E120FE32-AA37-4EC4-9364-6A4A509A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768315"/>
            <a:ext cx="1811166" cy="164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1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208546-A985-4933-87FC-A0722FB8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151" y="624110"/>
            <a:ext cx="9923462" cy="1280890"/>
          </a:xfrm>
        </p:spPr>
        <p:txBody>
          <a:bodyPr/>
          <a:lstStyle/>
          <a:p>
            <a:pPr algn="ctr"/>
            <a:r>
              <a:rPr lang="fr-FR" dirty="0"/>
              <a:t>A la fin des matchs</a:t>
            </a:r>
            <a:br>
              <a:rPr lang="fr-FR" dirty="0"/>
            </a:br>
            <a:r>
              <a:rPr lang="fr-FR" dirty="0"/>
              <a:t>Se connecter à </a:t>
            </a:r>
            <a:r>
              <a:rPr lang="fr-FR" dirty="0" err="1"/>
              <a:t>gest’hand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398FE833-6B9C-4CF6-A3B4-9C993FAA6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189" y="2152650"/>
            <a:ext cx="6155935" cy="37782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6F44AB2-ECD7-48A6-A184-EDA60A69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67" y="3429000"/>
            <a:ext cx="5535376" cy="21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17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BA0EB8-7ED1-488E-B695-52396954D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1" y="624110"/>
            <a:ext cx="9885362" cy="1280890"/>
          </a:xfrm>
        </p:spPr>
        <p:txBody>
          <a:bodyPr/>
          <a:lstStyle/>
          <a:p>
            <a:pPr algn="ctr"/>
            <a:r>
              <a:rPr lang="fr-FR" dirty="0"/>
              <a:t>Exporter les données sur </a:t>
            </a:r>
            <a:r>
              <a:rPr lang="fr-FR" dirty="0" err="1"/>
              <a:t>gest’hand</a:t>
            </a:r>
            <a:r>
              <a:rPr lang="fr-FR" dirty="0"/>
              <a:t> et se déconnecter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8008FF34-AC34-43A3-9E7E-E8F21867A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713" y="1516475"/>
            <a:ext cx="4248148" cy="3825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5F50775-B104-4AE2-A9B6-67C5EDCA5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2084885"/>
            <a:ext cx="6819360" cy="38250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3EECE62-149A-480A-8E33-CE9FE4B06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13" y="3765682"/>
            <a:ext cx="5098688" cy="246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3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7BDBBE8-2EB4-4246-9036-A52A6B4CC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Faire remonter les </a:t>
            </a:r>
            <a:r>
              <a:rPr lang="fr-FR" dirty="0" err="1"/>
              <a:t>resultats</a:t>
            </a:r>
            <a:endParaRPr lang="fr-FR" dirty="0"/>
          </a:p>
        </p:txBody>
      </p:sp>
      <p:pic>
        <p:nvPicPr>
          <p:cNvPr id="4" name="VIDEO_ENVOI-FDME">
            <a:hlinkClick r:id="" action="ppaction://media"/>
            <a:extLst>
              <a:ext uri="{FF2B5EF4-FFF2-40B4-BE49-F238E27FC236}">
                <a16:creationId xmlns:a16="http://schemas.microsoft.com/office/drawing/2014/main" xmlns="" id="{7FDEB349-73B2-49D4-A36C-9024939BF0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413" y="2133600"/>
            <a:ext cx="6729412" cy="3778250"/>
          </a:xfrm>
        </p:spPr>
      </p:pic>
    </p:spTree>
    <p:extLst>
      <p:ext uri="{BB962C8B-B14F-4D97-AF65-F5344CB8AC3E}">
        <p14:creationId xmlns:p14="http://schemas.microsoft.com/office/powerpoint/2010/main" val="30790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1EB185-E489-4670-AB0F-3F3A0DB5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 les matchs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713F0C-54EA-4CFF-B72E-41EB1995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33600"/>
            <a:ext cx="11276012" cy="3777622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Se connecter à </a:t>
            </a:r>
            <a:r>
              <a:rPr lang="fr-FR" b="1" dirty="0" err="1"/>
              <a:t>Gesthand</a:t>
            </a:r>
            <a:r>
              <a:rPr lang="fr-FR" b="1" dirty="0"/>
              <a:t>   ……………importer les données   ………………… dans l’ordinateur          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Se déconnecter à </a:t>
            </a:r>
            <a:r>
              <a:rPr lang="fr-FR" dirty="0" err="1"/>
              <a:t>Gest’hand</a:t>
            </a:r>
            <a:r>
              <a:rPr lang="fr-FR" dirty="0"/>
              <a:t>  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D52F6E00-5261-42D7-9EC0-905EFED93EA8}"/>
              </a:ext>
            </a:extLst>
          </p:cNvPr>
          <p:cNvSpPr/>
          <p:nvPr/>
        </p:nvSpPr>
        <p:spPr>
          <a:xfrm>
            <a:off x="977638" y="3073497"/>
            <a:ext cx="1971943" cy="10432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Gest’hand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xmlns="" id="{AA2EBDC0-43A9-4DA4-B1F2-9FED304C9F2C}"/>
              </a:ext>
            </a:extLst>
          </p:cNvPr>
          <p:cNvSpPr/>
          <p:nvPr/>
        </p:nvSpPr>
        <p:spPr>
          <a:xfrm>
            <a:off x="4725731" y="2842627"/>
            <a:ext cx="2017175" cy="1504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Importer les donnés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xmlns="" id="{E120FE32-AA37-4EC4-9364-6A4A509A4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768315"/>
            <a:ext cx="1811166" cy="164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FE7941-5DF3-40B3-8459-32788206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sur la clef .. </a:t>
            </a:r>
          </a:p>
        </p:txBody>
      </p:sp>
      <p:pic>
        <p:nvPicPr>
          <p:cNvPr id="4" name="FDME signature">
            <a:hlinkClick r:id="" action="ppaction://media"/>
            <a:extLst>
              <a:ext uri="{FF2B5EF4-FFF2-40B4-BE49-F238E27FC236}">
                <a16:creationId xmlns:a16="http://schemas.microsoft.com/office/drawing/2014/main" xmlns="" id="{68BFC3FA-E330-44A1-85A0-F2FCA244E0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1413" y="2133600"/>
            <a:ext cx="6729412" cy="3778250"/>
          </a:xfrm>
        </p:spPr>
      </p:pic>
    </p:spTree>
    <p:extLst>
      <p:ext uri="{BB962C8B-B14F-4D97-AF65-F5344CB8AC3E}">
        <p14:creationId xmlns:p14="http://schemas.microsoft.com/office/powerpoint/2010/main" val="9647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A7C8D1-1616-48BA-94DA-7346D25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2" y="681260"/>
            <a:ext cx="8911687" cy="1280890"/>
          </a:xfrm>
        </p:spPr>
        <p:txBody>
          <a:bodyPr/>
          <a:lstStyle/>
          <a:p>
            <a:pPr algn="ctr"/>
            <a:r>
              <a:rPr lang="fr-FR" dirty="0"/>
              <a:t>Avant les matchs </a:t>
            </a:r>
            <a:br>
              <a:rPr lang="fr-FR" dirty="0"/>
            </a:br>
            <a:r>
              <a:rPr lang="fr-FR" dirty="0"/>
              <a:t>Se connecter sur </a:t>
            </a:r>
            <a:r>
              <a:rPr lang="fr-FR" dirty="0" err="1"/>
              <a:t>Gest’hand</a:t>
            </a:r>
            <a:r>
              <a:rPr lang="fr-FR" dirty="0"/>
              <a:t> 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55FCF7F3-9381-43BA-95B4-50CB8503A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589" y="1962150"/>
            <a:ext cx="6155935" cy="37782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B7967E-D9EF-4BE0-BA5E-5A44D7402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66" y="4229100"/>
            <a:ext cx="5535376" cy="2116400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xmlns="" id="{CCFF67F9-6736-43B7-9BCD-EE53A4A38E4B}"/>
              </a:ext>
            </a:extLst>
          </p:cNvPr>
          <p:cNvSpPr/>
          <p:nvPr/>
        </p:nvSpPr>
        <p:spPr>
          <a:xfrm>
            <a:off x="4691723" y="3086100"/>
            <a:ext cx="1124619" cy="105669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0843D1F-B6E5-490B-8413-2768FA032EBB}"/>
              </a:ext>
            </a:extLst>
          </p:cNvPr>
          <p:cNvSpPr/>
          <p:nvPr/>
        </p:nvSpPr>
        <p:spPr>
          <a:xfrm>
            <a:off x="3909708" y="2341553"/>
            <a:ext cx="2362200" cy="606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Ses codes </a:t>
            </a:r>
            <a:r>
              <a:rPr lang="fr-FR" dirty="0" err="1"/>
              <a:t>Gest’hand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193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5FCD44-98E0-41EF-A91A-FA4EF020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190500"/>
            <a:ext cx="11601450" cy="171450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Avant les matchs 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Importer les données et se déconnecter de </a:t>
            </a:r>
            <a:r>
              <a:rPr lang="fr-FR" dirty="0" err="1"/>
              <a:t>gest’hand</a:t>
            </a:r>
            <a:r>
              <a:rPr lang="fr-FR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1C3AA56D-E91C-40F8-B8BB-F1C93129E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2590800"/>
            <a:ext cx="3943350" cy="40195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B2D6185-93BE-48F6-8A0A-19A9877C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986" y="2590800"/>
            <a:ext cx="4375677" cy="4019550"/>
          </a:xfrm>
          <a:prstGeom prst="rect">
            <a:avLst/>
          </a:prstGeom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xmlns="" id="{74EBB709-ADC5-46C4-A1A3-9ECA9732158C}"/>
              </a:ext>
            </a:extLst>
          </p:cNvPr>
          <p:cNvSpPr/>
          <p:nvPr/>
        </p:nvSpPr>
        <p:spPr>
          <a:xfrm>
            <a:off x="5143501" y="3771899"/>
            <a:ext cx="1905000" cy="11811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369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D654A2-1E35-4702-9A1C-CFD3F6D9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51" y="624110"/>
            <a:ext cx="10037762" cy="1280890"/>
          </a:xfrm>
        </p:spPr>
        <p:txBody>
          <a:bodyPr/>
          <a:lstStyle/>
          <a:p>
            <a:pPr algn="ctr"/>
            <a:r>
              <a:rPr lang="fr-FR" dirty="0"/>
              <a:t>Arrivé dans le gymnase le jour de match </a:t>
            </a:r>
            <a:br>
              <a:rPr lang="fr-FR" dirty="0"/>
            </a:br>
            <a:r>
              <a:rPr lang="fr-FR" dirty="0"/>
              <a:t>Choisir le match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xmlns="" id="{491E4948-9BF2-4C1A-B3D5-E2C5C1ABC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557" y="1905000"/>
            <a:ext cx="4956102" cy="30480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925D932-8E80-4758-86A8-75E4F3F6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182" y="2693414"/>
            <a:ext cx="4437939" cy="22595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4D607E4-FA37-4EB4-8EE9-54494EFF4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292" y="4166075"/>
            <a:ext cx="4956102" cy="2529950"/>
          </a:xfrm>
          <a:prstGeom prst="rect">
            <a:avLst/>
          </a:prstGeom>
        </p:spPr>
      </p:pic>
      <p:sp>
        <p:nvSpPr>
          <p:cNvPr id="10" name="Flèche : gauche 9">
            <a:extLst>
              <a:ext uri="{FF2B5EF4-FFF2-40B4-BE49-F238E27FC236}">
                <a16:creationId xmlns:a16="http://schemas.microsoft.com/office/drawing/2014/main" xmlns="" id="{23BF4B69-D2B1-45CD-8369-3DA55AE6787C}"/>
              </a:ext>
            </a:extLst>
          </p:cNvPr>
          <p:cNvSpPr/>
          <p:nvPr/>
        </p:nvSpPr>
        <p:spPr>
          <a:xfrm>
            <a:off x="6953249" y="2892902"/>
            <a:ext cx="4623399" cy="11075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date du jour est entourée de rouge </a:t>
            </a: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xmlns="" id="{A9A1FFA4-6BA6-4B59-9921-B447C741F490}"/>
              </a:ext>
            </a:extLst>
          </p:cNvPr>
          <p:cNvSpPr/>
          <p:nvPr/>
        </p:nvSpPr>
        <p:spPr>
          <a:xfrm>
            <a:off x="9250574" y="5242393"/>
            <a:ext cx="2941425" cy="11075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Choix du match du jour  concerné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xmlns="" id="{6ED93DA5-3B83-4B03-89F6-040655094E4A}"/>
              </a:ext>
            </a:extLst>
          </p:cNvPr>
          <p:cNvSpPr/>
          <p:nvPr/>
        </p:nvSpPr>
        <p:spPr>
          <a:xfrm>
            <a:off x="1052647" y="5927431"/>
            <a:ext cx="3079463" cy="899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Choisir l’heure et le match désiré.. clic</a:t>
            </a:r>
          </a:p>
        </p:txBody>
      </p:sp>
    </p:spTree>
    <p:extLst>
      <p:ext uri="{BB962C8B-B14F-4D97-AF65-F5344CB8AC3E}">
        <p14:creationId xmlns:p14="http://schemas.microsoft.com/office/powerpoint/2010/main" val="3574852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C7F5F67-21EE-4A71-A3DD-8A464F490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1" y="0"/>
            <a:ext cx="9942512" cy="1295400"/>
          </a:xfrm>
        </p:spPr>
        <p:txBody>
          <a:bodyPr/>
          <a:lstStyle/>
          <a:p>
            <a:pPr algn="ctr"/>
            <a:r>
              <a:rPr lang="fr-FR" dirty="0"/>
              <a:t>La feuille de match apparait</a:t>
            </a:r>
            <a:br>
              <a:rPr lang="fr-FR" dirty="0"/>
            </a:br>
            <a:r>
              <a:rPr lang="fr-FR" dirty="0"/>
              <a:t>Sur l’onglet officiels 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A33A71DC-8BDA-4328-998F-313441A02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644" y="1566540"/>
            <a:ext cx="10817226" cy="5257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CE7A775-33CB-423E-A747-2D7253F92D4B}"/>
              </a:ext>
            </a:extLst>
          </p:cNvPr>
          <p:cNvSpPr/>
          <p:nvPr/>
        </p:nvSpPr>
        <p:spPr>
          <a:xfrm>
            <a:off x="8842075" y="5391509"/>
            <a:ext cx="2311880" cy="113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Inscrire les noms des officiels du matchs: </a:t>
            </a:r>
            <a:r>
              <a:rPr lang="fr-FR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secrétair</a:t>
            </a:r>
            <a:r>
              <a:rPr lang="fr-FR" sz="1200" u="sng" dirty="0"/>
              <a:t>e</a:t>
            </a:r>
            <a:r>
              <a:rPr lang="fr-FR" sz="1200" dirty="0"/>
              <a:t> club visiteur , </a:t>
            </a:r>
            <a:r>
              <a:rPr lang="fr-FR" sz="1200" u="sng" dirty="0"/>
              <a:t>chronométreur</a:t>
            </a:r>
            <a:r>
              <a:rPr lang="fr-FR" sz="1200" dirty="0"/>
              <a:t> club recevant  </a:t>
            </a:r>
          </a:p>
        </p:txBody>
      </p:sp>
      <p:sp>
        <p:nvSpPr>
          <p:cNvPr id="6" name="Flèche : haut 5">
            <a:extLst>
              <a:ext uri="{FF2B5EF4-FFF2-40B4-BE49-F238E27FC236}">
                <a16:creationId xmlns:a16="http://schemas.microsoft.com/office/drawing/2014/main" xmlns="" id="{F5B5CDBB-E4AD-4D25-818C-317CE930C9F7}"/>
              </a:ext>
            </a:extLst>
          </p:cNvPr>
          <p:cNvSpPr/>
          <p:nvPr/>
        </p:nvSpPr>
        <p:spPr>
          <a:xfrm rot="17911838">
            <a:off x="7867627" y="5005117"/>
            <a:ext cx="688663" cy="106003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xmlns="" id="{DC0117EE-C5E8-431E-B475-92981CF7257F}"/>
              </a:ext>
            </a:extLst>
          </p:cNvPr>
          <p:cNvSpPr/>
          <p:nvPr/>
        </p:nvSpPr>
        <p:spPr>
          <a:xfrm rot="3153005">
            <a:off x="2681991" y="384272"/>
            <a:ext cx="224287" cy="3778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Procédé 8">
            <a:extLst>
              <a:ext uri="{FF2B5EF4-FFF2-40B4-BE49-F238E27FC236}">
                <a16:creationId xmlns:a16="http://schemas.microsoft.com/office/drawing/2014/main" xmlns="" id="{DAA9BAE7-D701-414C-B3D0-F0163DB9D861}"/>
              </a:ext>
            </a:extLst>
          </p:cNvPr>
          <p:cNvSpPr/>
          <p:nvPr/>
        </p:nvSpPr>
        <p:spPr>
          <a:xfrm>
            <a:off x="792806" y="5653663"/>
            <a:ext cx="1539352" cy="10179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Si les arbitres sont désignés, ils seront notés dans la partie désigné</a:t>
            </a: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xmlns="" id="{1DCE7FAA-2939-4DE9-90DA-2EB7B2CB9F0A}"/>
              </a:ext>
            </a:extLst>
          </p:cNvPr>
          <p:cNvSpPr/>
          <p:nvPr/>
        </p:nvSpPr>
        <p:spPr>
          <a:xfrm rot="1758521">
            <a:off x="2331260" y="5111151"/>
            <a:ext cx="276045" cy="56071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édé 11">
            <a:extLst>
              <a:ext uri="{FF2B5EF4-FFF2-40B4-BE49-F238E27FC236}">
                <a16:creationId xmlns:a16="http://schemas.microsoft.com/office/drawing/2014/main" xmlns="" id="{1070E42B-34FF-4219-A85D-1EF8752B7858}"/>
              </a:ext>
            </a:extLst>
          </p:cNvPr>
          <p:cNvSpPr/>
          <p:nvPr/>
        </p:nvSpPr>
        <p:spPr>
          <a:xfrm>
            <a:off x="4817440" y="5555410"/>
            <a:ext cx="2369682" cy="10179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Dès que  les arbitres sont arrivées, cliquer sur la </a:t>
            </a:r>
            <a:r>
              <a:rPr lang="fr-FR" sz="1200" dirty="0" err="1"/>
              <a:t>fleche</a:t>
            </a:r>
            <a:r>
              <a:rPr lang="fr-FR" sz="1200" dirty="0"/>
              <a:t> bleue, leurs noms basculera a droite</a:t>
            </a:r>
          </a:p>
        </p:txBody>
      </p:sp>
      <p:sp>
        <p:nvSpPr>
          <p:cNvPr id="13" name="Flèche : haut 12">
            <a:extLst>
              <a:ext uri="{FF2B5EF4-FFF2-40B4-BE49-F238E27FC236}">
                <a16:creationId xmlns:a16="http://schemas.microsoft.com/office/drawing/2014/main" xmlns="" id="{26BA2F0A-3AC1-4D95-9CF8-36A9C9476521}"/>
              </a:ext>
            </a:extLst>
          </p:cNvPr>
          <p:cNvSpPr/>
          <p:nvPr/>
        </p:nvSpPr>
        <p:spPr>
          <a:xfrm rot="17911838">
            <a:off x="4895115" y="4673517"/>
            <a:ext cx="229344" cy="106003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738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CB46CC-53D0-4FCF-8154-52F378005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76350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/>
            </a:r>
            <a:br>
              <a:rPr lang="fr-FR" dirty="0"/>
            </a:br>
            <a:r>
              <a:rPr lang="fr-FR" dirty="0"/>
              <a:t>Sur l’onglet équipe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xmlns="" id="{C566930F-3771-447B-9B2A-A7A7DE520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176" y="1451395"/>
            <a:ext cx="10514012" cy="54066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95B0F70-5F7E-4039-B8C8-B5A8EDFF6738}"/>
              </a:ext>
            </a:extLst>
          </p:cNvPr>
          <p:cNvSpPr/>
          <p:nvPr/>
        </p:nvSpPr>
        <p:spPr>
          <a:xfrm>
            <a:off x="6526182" y="5621916"/>
            <a:ext cx="4747980" cy="1072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Inscrire les noms des joueuses, numéros de maillot, le médical cocher le capitaine…. Un clic droit sur le nom et sera proposé de reprendre l’ équipe du dernier match ( on s’engera a vérifier la présence des joueuses)</a:t>
            </a: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4E477E2D-EC37-4397-90AE-418F2A67DBFA}"/>
              </a:ext>
            </a:extLst>
          </p:cNvPr>
          <p:cNvSpPr/>
          <p:nvPr/>
        </p:nvSpPr>
        <p:spPr>
          <a:xfrm rot="886855">
            <a:off x="5158818" y="5156136"/>
            <a:ext cx="1880558" cy="31755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xmlns="" id="{793E0CC2-A4E4-4BF1-A828-D7D2C90E3DCC}"/>
              </a:ext>
            </a:extLst>
          </p:cNvPr>
          <p:cNvSpPr/>
          <p:nvPr/>
        </p:nvSpPr>
        <p:spPr>
          <a:xfrm>
            <a:off x="5952226" y="6203687"/>
            <a:ext cx="480472" cy="28092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xmlns="" id="{9DD09CD5-9BD2-4399-9B86-C2AEF28A14FB}"/>
              </a:ext>
            </a:extLst>
          </p:cNvPr>
          <p:cNvSpPr/>
          <p:nvPr/>
        </p:nvSpPr>
        <p:spPr>
          <a:xfrm rot="2155434">
            <a:off x="4629957" y="946748"/>
            <a:ext cx="207034" cy="24762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E1C9D4-17CC-4AEF-965E-77BB6E797308}"/>
              </a:ext>
            </a:extLst>
          </p:cNvPr>
          <p:cNvSpPr/>
          <p:nvPr/>
        </p:nvSpPr>
        <p:spPr>
          <a:xfrm>
            <a:off x="3746566" y="3667151"/>
            <a:ext cx="2070339" cy="61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On vérifie et corrige la feuille avant d’aller sur l’onglet résultat</a:t>
            </a: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xmlns="" id="{AA7BA438-137B-4367-B15D-AF797A68CC30}"/>
              </a:ext>
            </a:extLst>
          </p:cNvPr>
          <p:cNvSpPr/>
          <p:nvPr/>
        </p:nvSpPr>
        <p:spPr>
          <a:xfrm rot="2665686">
            <a:off x="2772306" y="3451116"/>
            <a:ext cx="1149512" cy="22393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Procédé 15">
            <a:extLst>
              <a:ext uri="{FF2B5EF4-FFF2-40B4-BE49-F238E27FC236}">
                <a16:creationId xmlns:a16="http://schemas.microsoft.com/office/drawing/2014/main" xmlns="" id="{8FA26602-680C-440C-8CBD-466037F56528}"/>
              </a:ext>
            </a:extLst>
          </p:cNvPr>
          <p:cNvSpPr/>
          <p:nvPr/>
        </p:nvSpPr>
        <p:spPr>
          <a:xfrm>
            <a:off x="8859328" y="2648309"/>
            <a:ext cx="2484408" cy="68681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Les arbitres décochent les cases en vérifiant l identité de chaque joueuses</a:t>
            </a:r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xmlns="" id="{57F1C1AB-EA57-4633-B0D9-68256B069026}"/>
              </a:ext>
            </a:extLst>
          </p:cNvPr>
          <p:cNvSpPr/>
          <p:nvPr/>
        </p:nvSpPr>
        <p:spPr>
          <a:xfrm rot="19052554">
            <a:off x="8043142" y="3231614"/>
            <a:ext cx="819885" cy="28092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412616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175</TotalTime>
  <Words>326</Words>
  <Application>Microsoft Office PowerPoint</Application>
  <PresentationFormat>Grand écran</PresentationFormat>
  <Paragraphs>58</Paragraphs>
  <Slides>23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Brin</vt:lpstr>
      <vt:lpstr>La Feuille De Match Electronique </vt:lpstr>
      <vt:lpstr>Les outils </vt:lpstr>
      <vt:lpstr>Avant les matchs </vt:lpstr>
      <vt:lpstr>Et sur la clef .. </vt:lpstr>
      <vt:lpstr>Avant les matchs  Se connecter sur Gest’hand </vt:lpstr>
      <vt:lpstr>Avant les matchs   Importer les données et se déconnecter de gest’hand </vt:lpstr>
      <vt:lpstr>Arrivé dans le gymnase le jour de match  Choisir le match </vt:lpstr>
      <vt:lpstr>La feuille de match apparait Sur l’onglet officiels  </vt:lpstr>
      <vt:lpstr> Sur l’onglet équipe</vt:lpstr>
      <vt:lpstr>Sur l onglet résultat</vt:lpstr>
      <vt:lpstr>La feuille de match </vt:lpstr>
      <vt:lpstr>Sur la feuille de match </vt:lpstr>
      <vt:lpstr>Sur la feuille de match </vt:lpstr>
      <vt:lpstr>Sur la feuille de match </vt:lpstr>
      <vt:lpstr>Sur la feuille de match </vt:lpstr>
      <vt:lpstr>Sur la feuille de match </vt:lpstr>
      <vt:lpstr>Sur l onglet résultat</vt:lpstr>
      <vt:lpstr>Sur l onglet résultât</vt:lpstr>
      <vt:lpstr>En résumé…. </vt:lpstr>
      <vt:lpstr>A la fin des matchs , envoyer les feuilles  vers gest’hand</vt:lpstr>
      <vt:lpstr>A la fin des matchs Se connecter à gest’hand </vt:lpstr>
      <vt:lpstr>Exporter les données sur gest’hand et se déconnecter </vt:lpstr>
      <vt:lpstr>Faire remonter les resultats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Feuille De Match Electronique</dc:title>
  <dc:creator>COLSON PHILIPPE (COMITÉ DE HAUTE GARONNE)</dc:creator>
  <cp:lastModifiedBy>berthy</cp:lastModifiedBy>
  <cp:revision>19</cp:revision>
  <dcterms:created xsi:type="dcterms:W3CDTF">2019-12-11T06:51:26Z</dcterms:created>
  <dcterms:modified xsi:type="dcterms:W3CDTF">2020-04-23T21:50:02Z</dcterms:modified>
</cp:coreProperties>
</file>