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9"/>
  </p:notesMasterIdLst>
  <p:handoutMasterIdLst>
    <p:handoutMasterId r:id="rId10"/>
  </p:handoutMasterIdLst>
  <p:sldIdLst>
    <p:sldId id="266" r:id="rId2"/>
    <p:sldId id="301" r:id="rId3"/>
    <p:sldId id="282" r:id="rId4"/>
    <p:sldId id="285" r:id="rId5"/>
    <p:sldId id="291" r:id="rId6"/>
    <p:sldId id="297" r:id="rId7"/>
    <p:sldId id="267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DDDDDD"/>
    <a:srgbClr val="FF9900"/>
    <a:srgbClr val="339933"/>
    <a:srgbClr val="FFFF66"/>
    <a:srgbClr val="99CCFF"/>
    <a:srgbClr val="008000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3390" autoAdjust="0"/>
    <p:restoredTop sz="99837" autoAdjust="0"/>
  </p:normalViewPr>
  <p:slideViewPr>
    <p:cSldViewPr>
      <p:cViewPr varScale="1">
        <p:scale>
          <a:sx n="114" d="100"/>
          <a:sy n="114" d="100"/>
        </p:scale>
        <p:origin x="221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92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BD163510-F5F8-4F19-8B5B-AE466B54CCD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9383E430-353F-4DEB-8112-AA10312137E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fr-FR"/>
              <a:t>Fédération Française de Handball</a:t>
            </a:r>
          </a:p>
        </p:txBody>
      </p:sp>
      <p:sp>
        <p:nvSpPr>
          <p:cNvPr id="91140" name="Rectangle 4">
            <a:extLst>
              <a:ext uri="{FF2B5EF4-FFF2-40B4-BE49-F238E27FC236}">
                <a16:creationId xmlns:a16="http://schemas.microsoft.com/office/drawing/2014/main" id="{740645CE-6E58-443F-8486-70B8079EE6D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fr-FR"/>
              <a:t>Fédération Française de handballFédération Francaise de Handball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:a16="http://schemas.microsoft.com/office/drawing/2014/main" id="{91397D61-BBB2-4B8F-B052-E03C1BA1D0F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4691" name="Rectangle 3">
            <a:extLst>
              <a:ext uri="{FF2B5EF4-FFF2-40B4-BE49-F238E27FC236}">
                <a16:creationId xmlns:a16="http://schemas.microsoft.com/office/drawing/2014/main" id="{57461465-5DB9-487D-8DF1-BCF932DA3A7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fr-FR"/>
              <a:t>Fédération Française de Handball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A119E71-1D26-42FF-9EB0-05880583D08C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3" name="Rectangle 5">
            <a:extLst>
              <a:ext uri="{FF2B5EF4-FFF2-40B4-BE49-F238E27FC236}">
                <a16:creationId xmlns:a16="http://schemas.microsoft.com/office/drawing/2014/main" id="{FED28B8A-D20C-4577-97E4-872BC824041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114694" name="Rectangle 6">
            <a:extLst>
              <a:ext uri="{FF2B5EF4-FFF2-40B4-BE49-F238E27FC236}">
                <a16:creationId xmlns:a16="http://schemas.microsoft.com/office/drawing/2014/main" id="{19483503-7EC6-44B7-8825-03D1A3014C6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fr-FR"/>
              <a:t>Fédération Française de handball</a:t>
            </a:r>
          </a:p>
        </p:txBody>
      </p:sp>
      <p:sp>
        <p:nvSpPr>
          <p:cNvPr id="114695" name="Rectangle 7">
            <a:extLst>
              <a:ext uri="{FF2B5EF4-FFF2-40B4-BE49-F238E27FC236}">
                <a16:creationId xmlns:a16="http://schemas.microsoft.com/office/drawing/2014/main" id="{3BD180B1-6292-4204-B81A-8D38CA98A4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93D4C26-67E3-4CB3-A3D5-9365EF3F02E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>
            <a:extLst>
              <a:ext uri="{FF2B5EF4-FFF2-40B4-BE49-F238E27FC236}">
                <a16:creationId xmlns:a16="http://schemas.microsoft.com/office/drawing/2014/main" id="{B050CE41-A7ED-446B-BE5D-7A50FC12514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Fédération Française de Handball</a:t>
            </a: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45644DD2-0E8C-47BA-BA2E-8FF67EFCACA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B235850B-CB38-48EA-B4C2-C5FD8B8776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0512E53A-6637-4A0D-A5A9-486287E90E3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Fédération Française de Handball</a:t>
            </a: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EBCB82B6-14FC-40F4-A044-0E083248307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ECDCF813-0A88-4C16-AD0D-10FEA317FB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>
            <a:extLst>
              <a:ext uri="{FF2B5EF4-FFF2-40B4-BE49-F238E27FC236}">
                <a16:creationId xmlns:a16="http://schemas.microsoft.com/office/drawing/2014/main" id="{442484B9-42B8-4642-9C0F-24F8616C644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Fédération Française de Handball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77DAE94B-3A11-402A-AC8C-2DF04E5CFBD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7963E236-04B6-483B-9CDD-669342FCDA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:a16="http://schemas.microsoft.com/office/drawing/2014/main" id="{9BE26CEE-F1A6-4452-9FF2-759E488C9B7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/>
              <a:t>Fédération Française de Handball</a:t>
            </a: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2CF47A07-161F-46A2-AED9-ED702229FD8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087E4546-595D-4EE5-86E9-E5D9904D67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9">
            <a:extLst>
              <a:ext uri="{FF2B5EF4-FFF2-40B4-BE49-F238E27FC236}">
                <a16:creationId xmlns:a16="http://schemas.microsoft.com/office/drawing/2014/main" id="{FDC6110A-FF0A-47AA-96CE-9CA5834444F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88" y="6511925"/>
            <a:ext cx="9167812" cy="3603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fr-FR" sz="800" b="1">
                <a:solidFill>
                  <a:srgbClr val="003399"/>
                </a:solidFill>
                <a:cs typeface="Arial" panose="020B0604020202020204" pitchFamily="34" charset="0"/>
              </a:rPr>
              <a:t>Toute utilisation à but non lucratif doit faire référence à Anim’h@nd. Toute utilisation partielle ou totale à but lucratif est interdite.</a:t>
            </a:r>
          </a:p>
          <a:p>
            <a:pPr algn="ctr"/>
            <a:r>
              <a:rPr lang="fr-FR" altLang="fr-FR" sz="800" b="1">
                <a:solidFill>
                  <a:srgbClr val="003399"/>
                </a:solidFill>
              </a:rPr>
              <a:t>Anim’h@nd - Fédération Française de Handball - 62 rue Gabriel Péri, 94250 Gentilly - animhand@ff-handball.org</a:t>
            </a:r>
          </a:p>
        </p:txBody>
      </p:sp>
      <p:sp>
        <p:nvSpPr>
          <p:cNvPr id="3" name="Rectangle 30">
            <a:extLst>
              <a:ext uri="{FF2B5EF4-FFF2-40B4-BE49-F238E27FC236}">
                <a16:creationId xmlns:a16="http://schemas.microsoft.com/office/drawing/2014/main" id="{32B85F4F-DE88-49F5-98B3-90CA2276D7C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450013" y="836613"/>
            <a:ext cx="2703512" cy="45720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2400" b="1">
                <a:solidFill>
                  <a:srgbClr val="274E75"/>
                </a:solidFill>
              </a:rPr>
              <a:t>Moins de 12 ans</a:t>
            </a:r>
          </a:p>
        </p:txBody>
      </p:sp>
      <p:pic>
        <p:nvPicPr>
          <p:cNvPr id="4" name="Picture 32">
            <a:extLst>
              <a:ext uri="{FF2B5EF4-FFF2-40B4-BE49-F238E27FC236}">
                <a16:creationId xmlns:a16="http://schemas.microsoft.com/office/drawing/2014/main" id="{E10E7E21-2B6D-4EDA-858B-9F46ED1B431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260350"/>
            <a:ext cx="201930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4">
            <a:extLst>
              <a:ext uri="{FF2B5EF4-FFF2-40B4-BE49-F238E27FC236}">
                <a16:creationId xmlns:a16="http://schemas.microsoft.com/office/drawing/2014/main" id="{8CB1A216-FB20-4353-94D5-12ECE5F4399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443663" y="188913"/>
            <a:ext cx="2703512" cy="457200"/>
          </a:xfrm>
          <a:prstGeom prst="rect">
            <a:avLst/>
          </a:prstGeom>
          <a:solidFill>
            <a:srgbClr val="BDE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2400" b="1">
                <a:solidFill>
                  <a:srgbClr val="274E75"/>
                </a:solidFill>
              </a:rPr>
              <a:t>Anim’h@nd</a:t>
            </a:r>
            <a:r>
              <a:rPr lang="fr-FR" altLang="fr-FR" sz="2400">
                <a:solidFill>
                  <a:srgbClr val="274E75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5536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A008F5-6800-4830-960C-3E4EFC99A76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DA7B64E-DF59-4D9E-A78F-F22B9F09B32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A31D6-AD57-45BF-B432-D5D444FFDE66}" type="slidenum">
              <a:rPr lang="fr-FR" altLang="fr-FR"/>
              <a:pPr>
                <a:defRPr/>
              </a:pPr>
              <a:t>‹N°›</a:t>
            </a:fld>
            <a:r>
              <a:rPr lang="fr-FR" altLang="fr-FR"/>
              <a:t>Anim’h@nd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A7D9B4F0-2355-4A2C-95C6-B73F5B533B45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7218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D43D8B-C22F-4165-B0E1-F4C3C262141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EB0951-06BD-4AE0-9A77-3D02D2E7B30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0FB97-FAAA-490A-9F03-CDF6E8EF7114}" type="slidenum">
              <a:rPr lang="fr-FR" altLang="fr-FR"/>
              <a:pPr>
                <a:defRPr/>
              </a:pPr>
              <a:t>‹N°›</a:t>
            </a:fld>
            <a:r>
              <a:rPr lang="fr-FR" altLang="fr-FR"/>
              <a:t>Anim’h@nd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B7C31175-D732-436C-B329-442DA9123161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800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79D951-C07A-4298-A5D7-EE615C2AC38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E5253A-E430-4515-B4CD-67BC858AA52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601B8-6E35-428F-8E2D-9FBF58267061}" type="slidenum">
              <a:rPr lang="fr-FR" altLang="fr-FR"/>
              <a:pPr>
                <a:defRPr/>
              </a:pPr>
              <a:t>‹N°›</a:t>
            </a:fld>
            <a:r>
              <a:rPr lang="fr-FR" altLang="fr-FR"/>
              <a:t>Anim’h@nd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09234770-8BDC-4D8A-80ED-9331DED5BE76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0979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7DFD65-5109-43EF-BAA7-C3F936FB3B6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C2A2B6-6AF6-4053-9D61-6C0D0788168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04E26-24E4-449B-AF61-08414AF9CED0}" type="slidenum">
              <a:rPr lang="fr-FR" altLang="fr-FR"/>
              <a:pPr>
                <a:defRPr/>
              </a:pPr>
              <a:t>‹N°›</a:t>
            </a:fld>
            <a:r>
              <a:rPr lang="fr-FR" altLang="fr-FR"/>
              <a:t>Anim’h@nd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2ED4EABC-D8F7-42EB-A872-6B88F41A9195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7668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1BCCA98-04C9-4162-B8FF-6344F6E3B80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4B7D73A-CD74-46CD-A9F8-2735F0FEF91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16572-521E-4D92-A28B-6A73E987653E}" type="slidenum">
              <a:rPr lang="fr-FR" altLang="fr-FR"/>
              <a:pPr>
                <a:defRPr/>
              </a:pPr>
              <a:t>‹N°›</a:t>
            </a:fld>
            <a:r>
              <a:rPr lang="fr-FR" altLang="fr-FR"/>
              <a:t>Anim’h@nd</a:t>
            </a: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CD49B20B-8B2F-4723-AEC1-828B36FB9161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9503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26D565C-D5CB-47B1-B005-F3C8CE94A8D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D34EF037-E3D3-46D5-BB59-CC18E07C910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17A8B-5F28-4440-9CAA-F4C612727518}" type="slidenum">
              <a:rPr lang="fr-FR" altLang="fr-FR"/>
              <a:pPr>
                <a:defRPr/>
              </a:pPr>
              <a:t>‹N°›</a:t>
            </a:fld>
            <a:r>
              <a:rPr lang="fr-FR" altLang="fr-FR"/>
              <a:t>Anim’h@nd</a:t>
            </a:r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B7797E8A-AAC0-4B9D-A4CA-F68F59CCD735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0792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06C5C32-1BAB-41F5-BF1D-A9DB620094F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2AC7F75-0766-4AFE-8794-FD7B6560EF0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79C52-906E-47E9-ABEE-7F5ABFBE7C9C}" type="slidenum">
              <a:rPr lang="fr-FR" altLang="fr-FR"/>
              <a:pPr>
                <a:defRPr/>
              </a:pPr>
              <a:t>‹N°›</a:t>
            </a:fld>
            <a:r>
              <a:rPr lang="fr-FR" altLang="fr-FR"/>
              <a:t>Anim’h@nd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334402E4-5AFD-4F57-8CE2-7A8AB632BD78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2607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13BCB80A-015A-4744-A67B-A06BCE8A267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98CE0FF-CD16-4D06-94C1-8FA10806C1B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6E0EC-B507-4D33-9353-BF1D4EF7B067}" type="slidenum">
              <a:rPr lang="fr-FR" altLang="fr-FR"/>
              <a:pPr>
                <a:defRPr/>
              </a:pPr>
              <a:t>‹N°›</a:t>
            </a:fld>
            <a:r>
              <a:rPr lang="fr-FR" altLang="fr-FR"/>
              <a:t>Anim’h@nd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42C79C8F-57E6-4A51-95F5-1EE73C9D4FE2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7837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F1137A0-7135-4EF9-8BE9-6A1A6C1E819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AAF80B1-EE19-4035-8814-8CB73A189FF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046777-9F75-4F2C-BDEF-754F3A6BBBCF}" type="slidenum">
              <a:rPr lang="fr-FR" altLang="fr-FR"/>
              <a:pPr>
                <a:defRPr/>
              </a:pPr>
              <a:t>‹N°›</a:t>
            </a:fld>
            <a:r>
              <a:rPr lang="fr-FR" altLang="fr-FR"/>
              <a:t>Anim’h@nd</a:t>
            </a: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11763D91-78B2-4ED2-BFA0-97214E5FA922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395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B61147F-7D2E-44E5-9DC0-721A61E73CA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277E848-E411-4EF6-B564-58A0E86B051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68B36-5516-43DD-8A2E-3A04BF7B1FD1}" type="slidenum">
              <a:rPr lang="fr-FR" altLang="fr-FR"/>
              <a:pPr>
                <a:defRPr/>
              </a:pPr>
              <a:t>‹N°›</a:t>
            </a:fld>
            <a:r>
              <a:rPr lang="fr-FR" altLang="fr-FR"/>
              <a:t>Anim’h@nd</a:t>
            </a: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E38A4F7C-E2D5-4440-83EC-AC4D37C48CD5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9994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>
            <a:extLst>
              <a:ext uri="{FF2B5EF4-FFF2-40B4-BE49-F238E27FC236}">
                <a16:creationId xmlns:a16="http://schemas.microsoft.com/office/drawing/2014/main" id="{5F0D8587-E717-44D1-8466-2E0A5D07217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8916" name="Rectangle 4">
            <a:extLst>
              <a:ext uri="{FF2B5EF4-FFF2-40B4-BE49-F238E27FC236}">
                <a16:creationId xmlns:a16="http://schemas.microsoft.com/office/drawing/2014/main" id="{58874549-C80B-4269-A93E-F5651CFE5C2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 Black" panose="020B0A04020102020204" pitchFamily="34" charset="0"/>
              </a:defRPr>
            </a:lvl1pPr>
          </a:lstStyle>
          <a:p>
            <a:pPr>
              <a:defRPr/>
            </a:pPr>
            <a:fld id="{3DC5C632-832D-433B-AAF7-9BAEF3881337}" type="slidenum">
              <a:rPr lang="fr-FR" altLang="fr-FR"/>
              <a:pPr>
                <a:defRPr/>
              </a:pPr>
              <a:t>‹N°›</a:t>
            </a:fld>
            <a:r>
              <a:rPr lang="fr-FR" altLang="fr-FR"/>
              <a:t>Anim’h@nd</a:t>
            </a:r>
          </a:p>
        </p:txBody>
      </p:sp>
      <p:sp>
        <p:nvSpPr>
          <p:cNvPr id="38929" name="Rectangle 17">
            <a:extLst>
              <a:ext uri="{FF2B5EF4-FFF2-40B4-BE49-F238E27FC236}">
                <a16:creationId xmlns:a16="http://schemas.microsoft.com/office/drawing/2014/main" id="{E223063B-3A23-4728-AEAC-4B154D5D50B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44">
            <a:extLst>
              <a:ext uri="{FF2B5EF4-FFF2-40B4-BE49-F238E27FC236}">
                <a16:creationId xmlns:a16="http://schemas.microsoft.com/office/drawing/2014/main" id="{9150A2DF-8A0E-4D74-A3DD-667D7FA1D3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548438"/>
            <a:ext cx="9153525" cy="336550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600" b="1">
                <a:solidFill>
                  <a:srgbClr val="0000CC"/>
                </a:solidFill>
              </a:rPr>
              <a:t>								</a:t>
            </a:r>
            <a:r>
              <a:rPr lang="fr-FR" altLang="fr-FR" sz="1600" b="1">
                <a:solidFill>
                  <a:srgbClr val="274E75"/>
                </a:solidFill>
              </a:rPr>
              <a:t>Anim’h@nd </a:t>
            </a:r>
          </a:p>
        </p:txBody>
      </p:sp>
      <p:pic>
        <p:nvPicPr>
          <p:cNvPr id="1030" name="Picture 45">
            <a:extLst>
              <a:ext uri="{FF2B5EF4-FFF2-40B4-BE49-F238E27FC236}">
                <a16:creationId xmlns:a16="http://schemas.microsoft.com/office/drawing/2014/main" id="{BA6D3DD0-5906-4258-8007-2DA006793FC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6567488"/>
            <a:ext cx="62547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" Target="slide4.xml"/><Relationship Id="rId7" Type="http://schemas.openxmlformats.org/officeDocument/2006/relationships/image" Target="../media/image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slide" Target="slide6.xml"/><Relationship Id="rId10" Type="http://schemas.openxmlformats.org/officeDocument/2006/relationships/image" Target="../media/image9.jpeg"/><Relationship Id="rId4" Type="http://schemas.openxmlformats.org/officeDocument/2006/relationships/slide" Target="slide5.xml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10.jpeg"/><Relationship Id="rId7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hyperlink" Target="http://www.animhand.com/uploads/articles/fichiers/10_situation5_moins12.pps" TargetMode="External"/><Relationship Id="rId9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11.jpeg"/><Relationship Id="rId7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hyperlink" Target="http://www.animhand.com/uploads/articles/fichiers/11_situation1_moins12.pps" TargetMode="External"/><Relationship Id="rId9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12.jpeg"/><Relationship Id="rId7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hyperlink" Target="http://www.animhand.com/uploads/articles/fichiers/27_situation2_moins12.pps" TargetMode="External"/><Relationship Id="rId9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13.jpeg"/><Relationship Id="rId7" Type="http://schemas.openxmlformats.org/officeDocument/2006/relationships/slide" Target="slid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slide" Target="slide3.xml"/><Relationship Id="rId5" Type="http://schemas.openxmlformats.org/officeDocument/2006/relationships/slide" Target="slide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5.png"/><Relationship Id="rId7" Type="http://schemas.openxmlformats.org/officeDocument/2006/relationships/slide" Target="slide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31" name="Text Box 67">
            <a:extLst>
              <a:ext uri="{FF2B5EF4-FFF2-40B4-BE49-F238E27FC236}">
                <a16:creationId xmlns:a16="http://schemas.microsoft.com/office/drawing/2014/main" id="{D3CCC8C4-FCFD-4303-90B6-132E72EE1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429000"/>
            <a:ext cx="2195513" cy="3095625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8000" rIns="1980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b="1">
                <a:solidFill>
                  <a:srgbClr val="4D4D4D"/>
                </a:solidFill>
              </a:rPr>
              <a:t>Cette séance sollicite plus particulièrement le porteur de balle dans sa contribution à assurer la progression rapide de la balle vers la cible adverse.</a:t>
            </a:r>
          </a:p>
        </p:txBody>
      </p:sp>
      <p:sp>
        <p:nvSpPr>
          <p:cNvPr id="113781" name="Text Box 117">
            <a:extLst>
              <a:ext uri="{FF2B5EF4-FFF2-40B4-BE49-F238E27FC236}">
                <a16:creationId xmlns:a16="http://schemas.microsoft.com/office/drawing/2014/main" id="{00EF2A53-3B63-436D-9F48-3FF679903A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5084763"/>
            <a:ext cx="6948487" cy="1439862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14000" rIns="4140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600" b="1">
              <a:solidFill>
                <a:srgbClr val="4D4D4D"/>
              </a:solidFill>
            </a:endParaRPr>
          </a:p>
        </p:txBody>
      </p:sp>
      <p:sp>
        <p:nvSpPr>
          <p:cNvPr id="113779" name="Text Box 115">
            <a:extLst>
              <a:ext uri="{FF2B5EF4-FFF2-40B4-BE49-F238E27FC236}">
                <a16:creationId xmlns:a16="http://schemas.microsoft.com/office/drawing/2014/main" id="{9C4B5471-C3BF-48F3-BF52-9CAE2E404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5157788"/>
            <a:ext cx="3527425" cy="136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8000" rIns="1980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600" b="1">
                <a:solidFill>
                  <a:srgbClr val="4D4D4D"/>
                </a:solidFill>
              </a:rPr>
              <a:t>Quand les attaquants éprouvent des difficultés à faire progresser la balle, l’animateur pourra observer le porteur de balle : comment est-il</a:t>
            </a:r>
            <a:r>
              <a:rPr lang="fr-FR" altLang="fr-FR" sz="1600"/>
              <a:t> </a:t>
            </a:r>
            <a:r>
              <a:rPr lang="fr-FR" altLang="fr-FR" sz="1600" b="1">
                <a:solidFill>
                  <a:srgbClr val="4D4D4D"/>
                </a:solidFill>
              </a:rPr>
              <a:t>orienté? </a:t>
            </a:r>
            <a:endParaRPr lang="fr-FR" altLang="fr-FR" sz="1600"/>
          </a:p>
        </p:txBody>
      </p:sp>
      <p:sp>
        <p:nvSpPr>
          <p:cNvPr id="113782" name="Text Box 118">
            <a:extLst>
              <a:ext uri="{FF2B5EF4-FFF2-40B4-BE49-F238E27FC236}">
                <a16:creationId xmlns:a16="http://schemas.microsoft.com/office/drawing/2014/main" id="{66421B4E-115A-40FB-9622-E61C8F3F1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3088" y="5157788"/>
            <a:ext cx="345598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8000" rIns="1980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600" b="1">
                <a:solidFill>
                  <a:srgbClr val="4D4D4D"/>
                </a:solidFill>
              </a:rPr>
              <a:t>Exploite-t-il son couloir de jeu</a:t>
            </a:r>
            <a:r>
              <a:rPr lang="fr-FR" altLang="fr-FR" sz="1600"/>
              <a:t> </a:t>
            </a:r>
            <a:r>
              <a:rPr lang="fr-FR" altLang="fr-FR" sz="1600" b="1">
                <a:solidFill>
                  <a:srgbClr val="4D4D4D"/>
                </a:solidFill>
              </a:rPr>
              <a:t>direct ? </a:t>
            </a:r>
          </a:p>
          <a:p>
            <a:pPr eaLnBrk="1" hangingPunct="1"/>
            <a:r>
              <a:rPr lang="fr-FR" altLang="fr-FR" sz="1600" b="1">
                <a:solidFill>
                  <a:srgbClr val="4D4D4D"/>
                </a:solidFill>
              </a:rPr>
              <a:t>Progresse-t-il </a:t>
            </a:r>
          </a:p>
          <a:p>
            <a:pPr eaLnBrk="1" hangingPunct="1"/>
            <a:r>
              <a:rPr lang="fr-FR" altLang="fr-FR" sz="1600" b="1">
                <a:solidFill>
                  <a:srgbClr val="4D4D4D"/>
                </a:solidFill>
              </a:rPr>
              <a:t>quand il est </a:t>
            </a:r>
          </a:p>
          <a:p>
            <a:pPr eaLnBrk="1" hangingPunct="1"/>
            <a:r>
              <a:rPr lang="fr-FR" altLang="fr-FR" sz="1600" b="1">
                <a:solidFill>
                  <a:srgbClr val="4D4D4D"/>
                </a:solidFill>
              </a:rPr>
              <a:t>poursuivi ?</a:t>
            </a:r>
          </a:p>
        </p:txBody>
      </p:sp>
      <p:grpSp>
        <p:nvGrpSpPr>
          <p:cNvPr id="2" name="Group 129">
            <a:extLst>
              <a:ext uri="{FF2B5EF4-FFF2-40B4-BE49-F238E27FC236}">
                <a16:creationId xmlns:a16="http://schemas.microsoft.com/office/drawing/2014/main" id="{05CC0743-9CD9-4CDC-95BE-6B1AC7B8E8F4}"/>
              </a:ext>
            </a:extLst>
          </p:cNvPr>
          <p:cNvGrpSpPr>
            <a:grpSpLocks/>
          </p:cNvGrpSpPr>
          <p:nvPr/>
        </p:nvGrpSpPr>
        <p:grpSpPr bwMode="auto">
          <a:xfrm>
            <a:off x="7885113" y="5589588"/>
            <a:ext cx="863600" cy="838200"/>
            <a:chOff x="2018" y="2478"/>
            <a:chExt cx="544" cy="528"/>
          </a:xfrm>
        </p:grpSpPr>
        <p:sp>
          <p:nvSpPr>
            <p:cNvPr id="5128" name="AutoShape 130">
              <a:extLst>
                <a:ext uri="{FF2B5EF4-FFF2-40B4-BE49-F238E27FC236}">
                  <a16:creationId xmlns:a16="http://schemas.microsoft.com/office/drawing/2014/main" id="{9D1B9F1E-655F-4A68-951E-123D3F9C0FE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018" y="2812"/>
              <a:ext cx="544" cy="194"/>
            </a:xfrm>
            <a:custGeom>
              <a:avLst/>
              <a:gdLst>
                <a:gd name="T0" fmla="*/ 10 w 21600"/>
                <a:gd name="T1" fmla="*/ 0 h 21600"/>
                <a:gd name="T2" fmla="*/ 0 w 21600"/>
                <a:gd name="T3" fmla="*/ 1 h 21600"/>
                <a:gd name="T4" fmla="*/ 10 w 21600"/>
                <a:gd name="T5" fmla="*/ 2 h 21600"/>
                <a:gd name="T6" fmla="*/ 14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56 h 21600"/>
                <a:gd name="T14" fmla="*/ 18900 w 21600"/>
                <a:gd name="T15" fmla="*/ 1625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 b="1">
                  <a:solidFill>
                    <a:srgbClr val="4D4D4D"/>
                  </a:solidFill>
                </a:rPr>
                <a:t>Suite</a:t>
              </a:r>
            </a:p>
          </p:txBody>
        </p:sp>
        <p:pic>
          <p:nvPicPr>
            <p:cNvPr id="5129" name="Picture 131" descr="logo-petit">
              <a:extLst>
                <a:ext uri="{FF2B5EF4-FFF2-40B4-BE49-F238E27FC236}">
                  <a16:creationId xmlns:a16="http://schemas.microsoft.com/office/drawing/2014/main" id="{1161ED2A-324D-453A-A4A6-6DD24EEDFE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8" y="2478"/>
              <a:ext cx="267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3799" name="AutoShape 135">
            <a:extLst>
              <a:ext uri="{FF2B5EF4-FFF2-40B4-BE49-F238E27FC236}">
                <a16:creationId xmlns:a16="http://schemas.microsoft.com/office/drawing/2014/main" id="{C408D11A-40DA-4EBC-A526-779190C3E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1557338"/>
            <a:ext cx="3348037" cy="1079500"/>
          </a:xfrm>
          <a:prstGeom prst="roundRect">
            <a:avLst>
              <a:gd name="adj" fmla="val 16667"/>
            </a:avLst>
          </a:prstGeom>
          <a:solidFill>
            <a:srgbClr val="FFCC00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6200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2000" b="1">
                <a:solidFill>
                  <a:srgbClr val="4D4D4D"/>
                </a:solidFill>
              </a:rPr>
              <a:t>Thème principal : « améliorer la progression de la balle 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3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3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3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731" grpId="0" animBg="1"/>
      <p:bldP spid="113781" grpId="0" animBg="1"/>
      <p:bldP spid="113779" grpId="0"/>
      <p:bldP spid="113782" grpId="0"/>
      <p:bldP spid="11379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Text Box 2">
            <a:extLst>
              <a:ext uri="{FF2B5EF4-FFF2-40B4-BE49-F238E27FC236}">
                <a16:creationId xmlns:a16="http://schemas.microsoft.com/office/drawing/2014/main" id="{10DBAC46-8567-4320-AF49-443BA29DA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9488" y="3933825"/>
            <a:ext cx="1943100" cy="1511300"/>
          </a:xfrm>
          <a:prstGeom prst="rect">
            <a:avLst/>
          </a:prstGeom>
          <a:solidFill>
            <a:srgbClr val="008000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780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b="1">
                <a:solidFill>
                  <a:srgbClr val="FFFF99"/>
                </a:solidFill>
              </a:rPr>
              <a:t>4</a:t>
            </a:r>
            <a:r>
              <a:rPr lang="fr-FR" altLang="fr-FR" b="1" baseline="30000">
                <a:solidFill>
                  <a:srgbClr val="FFFF99"/>
                </a:solidFill>
              </a:rPr>
              <a:t>ème</a:t>
            </a:r>
            <a:r>
              <a:rPr lang="fr-FR" altLang="fr-FR" b="1">
                <a:solidFill>
                  <a:srgbClr val="FFFF99"/>
                </a:solidFill>
              </a:rPr>
              <a:t> situation</a:t>
            </a:r>
            <a:endParaRPr lang="fr-FR" altLang="fr-FR" sz="1600" b="1">
              <a:solidFill>
                <a:srgbClr val="DDDDDD"/>
              </a:solidFill>
            </a:endParaRPr>
          </a:p>
          <a:p>
            <a:pPr eaLnBrk="1" hangingPunct="1"/>
            <a:endParaRPr lang="fr-FR" altLang="fr-FR" sz="1600" b="1">
              <a:solidFill>
                <a:srgbClr val="DDDDDD"/>
              </a:solidFill>
            </a:endParaRPr>
          </a:p>
          <a:p>
            <a:pPr eaLnBrk="1" hangingPunct="1"/>
            <a:r>
              <a:rPr lang="fr-FR" altLang="fr-FR" sz="1600" b="1">
                <a:solidFill>
                  <a:srgbClr val="DDDDDD"/>
                </a:solidFill>
              </a:rPr>
              <a:t>Pour jouer</a:t>
            </a:r>
          </a:p>
        </p:txBody>
      </p:sp>
      <p:sp>
        <p:nvSpPr>
          <p:cNvPr id="202755" name="Text Box 3">
            <a:extLst>
              <a:ext uri="{FF2B5EF4-FFF2-40B4-BE49-F238E27FC236}">
                <a16:creationId xmlns:a16="http://schemas.microsoft.com/office/drawing/2014/main" id="{B1FCFFB4-EE04-46CF-8D36-BCD46678E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00" y="1773238"/>
            <a:ext cx="1943100" cy="1511300"/>
          </a:xfrm>
          <a:prstGeom prst="rect">
            <a:avLst/>
          </a:prstGeom>
          <a:solidFill>
            <a:srgbClr val="008000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780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b="1">
                <a:solidFill>
                  <a:srgbClr val="FFFF99"/>
                </a:solidFill>
              </a:rPr>
              <a:t>3</a:t>
            </a:r>
            <a:r>
              <a:rPr lang="fr-FR" altLang="fr-FR" b="1" baseline="30000">
                <a:solidFill>
                  <a:srgbClr val="FFFF99"/>
                </a:solidFill>
              </a:rPr>
              <a:t>ème</a:t>
            </a:r>
            <a:r>
              <a:rPr lang="fr-FR" altLang="fr-FR" b="1">
                <a:solidFill>
                  <a:srgbClr val="FFFF99"/>
                </a:solidFill>
              </a:rPr>
              <a:t> situation</a:t>
            </a:r>
          </a:p>
          <a:p>
            <a:pPr eaLnBrk="1" hangingPunct="1"/>
            <a:endParaRPr lang="fr-FR" altLang="fr-FR" sz="1600" b="1">
              <a:solidFill>
                <a:srgbClr val="DDDDDD"/>
              </a:solidFill>
            </a:endParaRPr>
          </a:p>
          <a:p>
            <a:pPr eaLnBrk="1" hangingPunct="1"/>
            <a:r>
              <a:rPr lang="fr-FR" altLang="fr-FR" sz="1600" b="1">
                <a:solidFill>
                  <a:srgbClr val="DDDDDD"/>
                </a:solidFill>
              </a:rPr>
              <a:t>Progresser en dribble malgré le poursuivant</a:t>
            </a:r>
          </a:p>
        </p:txBody>
      </p:sp>
      <p:sp>
        <p:nvSpPr>
          <p:cNvPr id="202756" name="Text Box 4">
            <a:extLst>
              <a:ext uri="{FF2B5EF4-FFF2-40B4-BE49-F238E27FC236}">
                <a16:creationId xmlns:a16="http://schemas.microsoft.com/office/drawing/2014/main" id="{7DA6615C-E9C1-4196-AE3B-A6E5A0490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502025"/>
            <a:ext cx="1943100" cy="1511300"/>
          </a:xfrm>
          <a:prstGeom prst="rect">
            <a:avLst/>
          </a:prstGeom>
          <a:solidFill>
            <a:srgbClr val="008000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780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b="1">
                <a:solidFill>
                  <a:srgbClr val="FFFF99"/>
                </a:solidFill>
              </a:rPr>
              <a:t>2</a:t>
            </a:r>
            <a:r>
              <a:rPr lang="fr-FR" altLang="fr-FR" b="1" baseline="30000">
                <a:solidFill>
                  <a:srgbClr val="FFFF99"/>
                </a:solidFill>
              </a:rPr>
              <a:t>ème</a:t>
            </a:r>
            <a:r>
              <a:rPr lang="fr-FR" altLang="fr-FR" b="1">
                <a:solidFill>
                  <a:srgbClr val="FFFF99"/>
                </a:solidFill>
              </a:rPr>
              <a:t> situation</a:t>
            </a:r>
          </a:p>
          <a:p>
            <a:pPr eaLnBrk="1" hangingPunct="1"/>
            <a:endParaRPr lang="fr-FR" altLang="fr-FR" sz="1600" b="1">
              <a:solidFill>
                <a:srgbClr val="DDDDDD"/>
              </a:solidFill>
            </a:endParaRPr>
          </a:p>
          <a:p>
            <a:pPr eaLnBrk="1" hangingPunct="1"/>
            <a:r>
              <a:rPr lang="fr-FR" altLang="fr-FR" sz="1600" b="1">
                <a:solidFill>
                  <a:srgbClr val="DDDDDD"/>
                </a:solidFill>
              </a:rPr>
              <a:t>Marquer et se jouer du gardien de but </a:t>
            </a:r>
          </a:p>
        </p:txBody>
      </p:sp>
      <p:sp>
        <p:nvSpPr>
          <p:cNvPr id="202757" name="Text Box 5">
            <a:extLst>
              <a:ext uri="{FF2B5EF4-FFF2-40B4-BE49-F238E27FC236}">
                <a16:creationId xmlns:a16="http://schemas.microsoft.com/office/drawing/2014/main" id="{86F34849-A381-4E2A-89ED-B49EC6FEE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339850"/>
            <a:ext cx="1943100" cy="1512888"/>
          </a:xfrm>
          <a:prstGeom prst="rect">
            <a:avLst/>
          </a:prstGeom>
          <a:solidFill>
            <a:srgbClr val="008000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780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b="1">
                <a:solidFill>
                  <a:srgbClr val="FFFF99"/>
                </a:solidFill>
              </a:rPr>
              <a:t>1</a:t>
            </a:r>
            <a:r>
              <a:rPr lang="fr-FR" altLang="fr-FR" b="1" baseline="30000">
                <a:solidFill>
                  <a:srgbClr val="FFFF99"/>
                </a:solidFill>
              </a:rPr>
              <a:t>ère</a:t>
            </a:r>
            <a:r>
              <a:rPr lang="fr-FR" altLang="fr-FR" b="1">
                <a:solidFill>
                  <a:srgbClr val="FFFF99"/>
                </a:solidFill>
              </a:rPr>
              <a:t> situation</a:t>
            </a:r>
          </a:p>
          <a:p>
            <a:pPr eaLnBrk="1" hangingPunct="1"/>
            <a:endParaRPr lang="fr-FR" altLang="fr-FR" sz="1600" b="1">
              <a:solidFill>
                <a:srgbClr val="DDDDDD"/>
              </a:solidFill>
            </a:endParaRPr>
          </a:p>
          <a:p>
            <a:pPr eaLnBrk="1" hangingPunct="1"/>
            <a:r>
              <a:rPr lang="fr-FR" altLang="fr-FR" sz="1600" b="1">
                <a:solidFill>
                  <a:srgbClr val="DDDDDD"/>
                </a:solidFill>
              </a:rPr>
              <a:t>Entrer dans la séance par un jeu </a:t>
            </a:r>
          </a:p>
        </p:txBody>
      </p:sp>
      <p:sp>
        <p:nvSpPr>
          <p:cNvPr id="202758" name="Text Box 6">
            <a:extLst>
              <a:ext uri="{FF2B5EF4-FFF2-40B4-BE49-F238E27FC236}">
                <a16:creationId xmlns:a16="http://schemas.microsoft.com/office/drawing/2014/main" id="{0AA536D6-1E17-4DF9-8B1E-D419A6530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3" y="331788"/>
            <a:ext cx="2387600" cy="360362"/>
          </a:xfrm>
          <a:prstGeom prst="rect">
            <a:avLst/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2000" b="1" i="1">
                <a:solidFill>
                  <a:srgbClr val="4D4D4D"/>
                </a:solidFill>
              </a:rPr>
              <a:t>Sommaire</a:t>
            </a:r>
          </a:p>
        </p:txBody>
      </p:sp>
      <p:sp>
        <p:nvSpPr>
          <p:cNvPr id="202759" name="AutoShape 7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2D6769E6-31E6-4227-BC3B-F897C2127D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9750" y="1954213"/>
            <a:ext cx="179388" cy="179387"/>
          </a:xfrm>
          <a:prstGeom prst="actionButtonForwardNex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202760" name="AutoShape 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AA325E41-63B2-407D-8833-993AA63BB2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9750" y="4113213"/>
            <a:ext cx="179388" cy="179387"/>
          </a:xfrm>
          <a:prstGeom prst="actionButtonForwardNex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202761" name="AutoShape 9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FFC6B405-086A-405C-8D8E-FF39ECE6D41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32363" y="2386013"/>
            <a:ext cx="179387" cy="179387"/>
          </a:xfrm>
          <a:prstGeom prst="actionButtonForwardNex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202762" name="AutoShape 10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C0422534-E806-4C29-BF75-F0FCAC90FD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06963" y="4545013"/>
            <a:ext cx="179387" cy="179387"/>
          </a:xfrm>
          <a:prstGeom prst="actionButtonForwardNex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609BBC14-361C-4B74-8166-5A071C9622CD}"/>
              </a:ext>
            </a:extLst>
          </p:cNvPr>
          <p:cNvGrpSpPr>
            <a:grpSpLocks/>
          </p:cNvGrpSpPr>
          <p:nvPr/>
        </p:nvGrpSpPr>
        <p:grpSpPr bwMode="auto">
          <a:xfrm>
            <a:off x="7885113" y="5589588"/>
            <a:ext cx="863600" cy="838200"/>
            <a:chOff x="2018" y="2478"/>
            <a:chExt cx="544" cy="528"/>
          </a:xfrm>
        </p:grpSpPr>
        <p:sp>
          <p:nvSpPr>
            <p:cNvPr id="6160" name="AutoShape 18">
              <a:extLst>
                <a:ext uri="{FF2B5EF4-FFF2-40B4-BE49-F238E27FC236}">
                  <a16:creationId xmlns:a16="http://schemas.microsoft.com/office/drawing/2014/main" id="{0B511F72-A894-421E-B0B8-6E3E89A4E38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018" y="2812"/>
              <a:ext cx="544" cy="194"/>
            </a:xfrm>
            <a:custGeom>
              <a:avLst/>
              <a:gdLst>
                <a:gd name="T0" fmla="*/ 10 w 21600"/>
                <a:gd name="T1" fmla="*/ 0 h 21600"/>
                <a:gd name="T2" fmla="*/ 0 w 21600"/>
                <a:gd name="T3" fmla="*/ 1 h 21600"/>
                <a:gd name="T4" fmla="*/ 10 w 21600"/>
                <a:gd name="T5" fmla="*/ 2 h 21600"/>
                <a:gd name="T6" fmla="*/ 14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56 h 21600"/>
                <a:gd name="T14" fmla="*/ 18900 w 21600"/>
                <a:gd name="T15" fmla="*/ 1625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 b="1">
                  <a:solidFill>
                    <a:srgbClr val="4D4D4D"/>
                  </a:solidFill>
                </a:rPr>
                <a:t>Suite</a:t>
              </a:r>
            </a:p>
          </p:txBody>
        </p:sp>
        <p:pic>
          <p:nvPicPr>
            <p:cNvPr id="6161" name="Picture 19" descr="logo-petit">
              <a:extLst>
                <a:ext uri="{FF2B5EF4-FFF2-40B4-BE49-F238E27FC236}">
                  <a16:creationId xmlns:a16="http://schemas.microsoft.com/office/drawing/2014/main" id="{3A64E0AF-0BA4-4A47-8888-6A72236941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8" y="2478"/>
              <a:ext cx="267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156" name="Picture 20" descr="Image18">
            <a:extLst>
              <a:ext uri="{FF2B5EF4-FFF2-40B4-BE49-F238E27FC236}">
                <a16:creationId xmlns:a16="http://schemas.microsoft.com/office/drawing/2014/main" id="{C80CF34B-9B1F-4D3B-98E6-54BEF18C2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341438"/>
            <a:ext cx="2017713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Picture 22" descr="Image19">
            <a:extLst>
              <a:ext uri="{FF2B5EF4-FFF2-40B4-BE49-F238E27FC236}">
                <a16:creationId xmlns:a16="http://schemas.microsoft.com/office/drawing/2014/main" id="{8E0F06AB-058D-4B53-94B0-0B51F1515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500438"/>
            <a:ext cx="2017713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8" name="Picture 24" descr="Image20">
            <a:extLst>
              <a:ext uri="{FF2B5EF4-FFF2-40B4-BE49-F238E27FC236}">
                <a16:creationId xmlns:a16="http://schemas.microsoft.com/office/drawing/2014/main" id="{2DA7DA1A-225F-485C-91B0-FB3B65F64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773238"/>
            <a:ext cx="2017712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9" name="Picture 25" descr="Image21">
            <a:extLst>
              <a:ext uri="{FF2B5EF4-FFF2-40B4-BE49-F238E27FC236}">
                <a16:creationId xmlns:a16="http://schemas.microsoft.com/office/drawing/2014/main" id="{CB75D939-F673-4A38-BA2D-73F5FB177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933825"/>
            <a:ext cx="2011362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2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2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2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2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2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2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02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02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02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54" grpId="0" animBg="1"/>
      <p:bldP spid="202755" grpId="0" animBg="1"/>
      <p:bldP spid="202756" grpId="0" animBg="1"/>
      <p:bldP spid="202757" grpId="0" animBg="1"/>
      <p:bldP spid="202758" grpId="0" animBg="1"/>
      <p:bldP spid="202759" grpId="0" animBg="1"/>
      <p:bldP spid="202760" grpId="0" animBg="1"/>
      <p:bldP spid="202761" grpId="0" animBg="1"/>
      <p:bldP spid="20276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>
            <a:extLst>
              <a:ext uri="{FF2B5EF4-FFF2-40B4-BE49-F238E27FC236}">
                <a16:creationId xmlns:a16="http://schemas.microsoft.com/office/drawing/2014/main" id="{C38F6582-E718-42EC-B203-37C8FCBD9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175" y="3141663"/>
            <a:ext cx="2919413" cy="3409950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 Le but du jeu consiste à poser </a:t>
            </a:r>
            <a:r>
              <a:rPr lang="fr-FR" altLang="fr-FR" sz="1400" b="1">
                <a:solidFill>
                  <a:srgbClr val="4D4D4D"/>
                </a:solidFill>
              </a:rPr>
              <a:t>la balle entre les plots de l’équipe adverse.</a:t>
            </a:r>
          </a:p>
          <a:p>
            <a:pPr eaLnBrk="1" hangingPunct="1"/>
            <a:endParaRPr lang="fr-FR" altLang="fr-FR" sz="800" b="1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</a:rPr>
              <a:t> Les joueurs doivent respecter les règles du handball et les défenseurs ne doivent pas toucher le porteur de balle.</a:t>
            </a:r>
          </a:p>
          <a:p>
            <a:pPr eaLnBrk="1" hangingPunct="1">
              <a:buFont typeface="Wingdings" panose="05000000000000000000" pitchFamily="2" charset="2"/>
              <a:buChar char="l"/>
            </a:pPr>
            <a:endParaRPr lang="fr-FR" altLang="fr-FR" sz="800" b="1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</a:rPr>
              <a:t> Quand un joueur passe dans une cible adverse, son équipe marque un point. C’est un joueur de l’autre équipe qui relance.</a:t>
            </a:r>
          </a:p>
          <a:p>
            <a:pPr eaLnBrk="1" hangingPunct="1">
              <a:buFont typeface="Wingdings" panose="05000000000000000000" pitchFamily="2" charset="2"/>
              <a:buChar char="l"/>
            </a:pPr>
            <a:endParaRPr lang="fr-FR" altLang="fr-FR" sz="800" b="1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</a:rPr>
              <a:t> L’équipe qui marque 5 points a gagné la manche.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A3B22E2B-8069-4F74-AF41-3EA91E6ADF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857750" y="1700213"/>
            <a:ext cx="3962400" cy="3959225"/>
            <a:chOff x="3061" y="1706"/>
            <a:chExt cx="2406" cy="2404"/>
          </a:xfrm>
        </p:grpSpPr>
        <p:sp>
          <p:nvSpPr>
            <p:cNvPr id="7209" name="Rectangle 4">
              <a:extLst>
                <a:ext uri="{FF2B5EF4-FFF2-40B4-BE49-F238E27FC236}">
                  <a16:creationId xmlns:a16="http://schemas.microsoft.com/office/drawing/2014/main" id="{1778EFDD-1EEC-40F7-81B7-61485D326AB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62" y="1932"/>
              <a:ext cx="2404" cy="2178"/>
            </a:xfrm>
            <a:prstGeom prst="rect">
              <a:avLst/>
            </a:prstGeom>
            <a:solidFill>
              <a:srgbClr val="C0C0C0"/>
            </a:solidFill>
            <a:ln w="3810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7210" name="Rectangle 5">
              <a:extLst>
                <a:ext uri="{FF2B5EF4-FFF2-40B4-BE49-F238E27FC236}">
                  <a16:creationId xmlns:a16="http://schemas.microsoft.com/office/drawing/2014/main" id="{6E928644-F220-4794-86B2-D1F90495EE4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36" y="1706"/>
              <a:ext cx="453" cy="226"/>
            </a:xfrm>
            <a:prstGeom prst="rect">
              <a:avLst/>
            </a:prstGeom>
            <a:noFill/>
            <a:ln w="3175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7211" name="Arc 6">
              <a:extLst>
                <a:ext uri="{FF2B5EF4-FFF2-40B4-BE49-F238E27FC236}">
                  <a16:creationId xmlns:a16="http://schemas.microsoft.com/office/drawing/2014/main" id="{F28AA383-478A-4BB5-ABD8-1BB1315F4726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>
              <a:off x="3366" y="1932"/>
              <a:ext cx="692" cy="596"/>
            </a:xfrm>
            <a:custGeom>
              <a:avLst/>
              <a:gdLst>
                <a:gd name="T0" fmla="*/ 0 w 21600"/>
                <a:gd name="T1" fmla="*/ 0 h 21600"/>
                <a:gd name="T2" fmla="*/ 22 w 21600"/>
                <a:gd name="T3" fmla="*/ 16 h 21600"/>
                <a:gd name="T4" fmla="*/ 0 w 21600"/>
                <a:gd name="T5" fmla="*/ 1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212" name="Line 7">
              <a:extLst>
                <a:ext uri="{FF2B5EF4-FFF2-40B4-BE49-F238E27FC236}">
                  <a16:creationId xmlns:a16="http://schemas.microsoft.com/office/drawing/2014/main" id="{4481F788-4D36-4798-B4AF-F684204DB0E8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037" y="2528"/>
              <a:ext cx="426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13" name="Arc 8">
              <a:extLst>
                <a:ext uri="{FF2B5EF4-FFF2-40B4-BE49-F238E27FC236}">
                  <a16:creationId xmlns:a16="http://schemas.microsoft.com/office/drawing/2014/main" id="{F18C61B3-B1AE-42ED-AE6E-38DAED89D1B1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H="1">
              <a:off x="4463" y="1932"/>
              <a:ext cx="675" cy="596"/>
            </a:xfrm>
            <a:custGeom>
              <a:avLst/>
              <a:gdLst>
                <a:gd name="T0" fmla="*/ 0 w 21600"/>
                <a:gd name="T1" fmla="*/ 0 h 21600"/>
                <a:gd name="T2" fmla="*/ 21 w 21600"/>
                <a:gd name="T3" fmla="*/ 16 h 21600"/>
                <a:gd name="T4" fmla="*/ 0 w 21600"/>
                <a:gd name="T5" fmla="*/ 1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214" name="Arc 9">
              <a:extLst>
                <a:ext uri="{FF2B5EF4-FFF2-40B4-BE49-F238E27FC236}">
                  <a16:creationId xmlns:a16="http://schemas.microsoft.com/office/drawing/2014/main" id="{9570B11C-126E-4C94-948B-EB8CEF59C9A3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>
              <a:off x="3061" y="1931"/>
              <a:ext cx="976" cy="880"/>
            </a:xfrm>
            <a:custGeom>
              <a:avLst/>
              <a:gdLst>
                <a:gd name="T0" fmla="*/ 0 w 21600"/>
                <a:gd name="T1" fmla="*/ 0 h 21600"/>
                <a:gd name="T2" fmla="*/ 44 w 21600"/>
                <a:gd name="T3" fmla="*/ 36 h 21600"/>
                <a:gd name="T4" fmla="*/ 0 w 21600"/>
                <a:gd name="T5" fmla="*/ 3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17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215" name="Line 10">
              <a:extLst>
                <a:ext uri="{FF2B5EF4-FFF2-40B4-BE49-F238E27FC236}">
                  <a16:creationId xmlns:a16="http://schemas.microsoft.com/office/drawing/2014/main" id="{E4A126D1-A3F5-4A2B-80A2-E2991FFBF1FC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095" y="2811"/>
              <a:ext cx="396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16" name="Line 11">
              <a:extLst>
                <a:ext uri="{FF2B5EF4-FFF2-40B4-BE49-F238E27FC236}">
                  <a16:creationId xmlns:a16="http://schemas.microsoft.com/office/drawing/2014/main" id="{28A2AF5A-7237-4C0D-9EB2-D5413914A065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195" y="2613"/>
              <a:ext cx="142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17" name="Arc 12">
              <a:extLst>
                <a:ext uri="{FF2B5EF4-FFF2-40B4-BE49-F238E27FC236}">
                  <a16:creationId xmlns:a16="http://schemas.microsoft.com/office/drawing/2014/main" id="{A08D3F12-5281-46A6-BF6D-65C456501ECD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H="1">
              <a:off x="4519" y="1932"/>
              <a:ext cx="948" cy="880"/>
            </a:xfrm>
            <a:custGeom>
              <a:avLst/>
              <a:gdLst>
                <a:gd name="T0" fmla="*/ 0 w 21600"/>
                <a:gd name="T1" fmla="*/ 0 h 21600"/>
                <a:gd name="T2" fmla="*/ 42 w 21600"/>
                <a:gd name="T3" fmla="*/ 36 h 21600"/>
                <a:gd name="T4" fmla="*/ 0 w 21600"/>
                <a:gd name="T5" fmla="*/ 3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17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54638" name="Oval 14">
            <a:extLst>
              <a:ext uri="{FF2B5EF4-FFF2-40B4-BE49-F238E27FC236}">
                <a16:creationId xmlns:a16="http://schemas.microsoft.com/office/drawing/2014/main" id="{4CA68FDE-CC13-435E-8336-DA490CA98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1150" y="27813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54639" name="Oval 15">
            <a:extLst>
              <a:ext uri="{FF2B5EF4-FFF2-40B4-BE49-F238E27FC236}">
                <a16:creationId xmlns:a16="http://schemas.microsoft.com/office/drawing/2014/main" id="{8EF28976-A663-4E63-B9E7-BD554EA8E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0075" y="4797425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54640" name="Oval 16">
            <a:extLst>
              <a:ext uri="{FF2B5EF4-FFF2-40B4-BE49-F238E27FC236}">
                <a16:creationId xmlns:a16="http://schemas.microsoft.com/office/drawing/2014/main" id="{BE829125-299F-40BE-9FF3-863F2AA7C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2924175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54642" name="Oval 18">
            <a:extLst>
              <a:ext uri="{FF2B5EF4-FFF2-40B4-BE49-F238E27FC236}">
                <a16:creationId xmlns:a16="http://schemas.microsoft.com/office/drawing/2014/main" id="{31B98BA2-CD41-4EF3-9848-547FC2158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763" y="4005263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54643" name="Oval 19">
            <a:extLst>
              <a:ext uri="{FF2B5EF4-FFF2-40B4-BE49-F238E27FC236}">
                <a16:creationId xmlns:a16="http://schemas.microsoft.com/office/drawing/2014/main" id="{A87119F8-B6CF-4799-AA2D-9B9937D98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6688" y="3500438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54644" name="Oval 20">
            <a:extLst>
              <a:ext uri="{FF2B5EF4-FFF2-40B4-BE49-F238E27FC236}">
                <a16:creationId xmlns:a16="http://schemas.microsoft.com/office/drawing/2014/main" id="{553A81FB-2FE8-4ED8-A479-EFCA15F21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4005263"/>
            <a:ext cx="142875" cy="144462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54652" name="Oval 28">
            <a:extLst>
              <a:ext uri="{FF2B5EF4-FFF2-40B4-BE49-F238E27FC236}">
                <a16:creationId xmlns:a16="http://schemas.microsoft.com/office/drawing/2014/main" id="{6E76CDBD-786E-4E91-B08E-E2FDE5027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9213" y="38608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54653" name="Oval 29">
            <a:extLst>
              <a:ext uri="{FF2B5EF4-FFF2-40B4-BE49-F238E27FC236}">
                <a16:creationId xmlns:a16="http://schemas.microsoft.com/office/drawing/2014/main" id="{15501789-1DB3-4386-8F80-2D0A88336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1863" y="2565400"/>
            <a:ext cx="142875" cy="144463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54654" name="Oval 30">
            <a:extLst>
              <a:ext uri="{FF2B5EF4-FFF2-40B4-BE49-F238E27FC236}">
                <a16:creationId xmlns:a16="http://schemas.microsoft.com/office/drawing/2014/main" id="{28860954-C141-4D0F-9EF6-5EDA6D696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763" y="4868863"/>
            <a:ext cx="142875" cy="144462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54655" name="Oval 31">
            <a:extLst>
              <a:ext uri="{FF2B5EF4-FFF2-40B4-BE49-F238E27FC236}">
                <a16:creationId xmlns:a16="http://schemas.microsoft.com/office/drawing/2014/main" id="{79E9D203-742C-4CE4-AFEB-542DCC8E8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850" y="2636838"/>
            <a:ext cx="142875" cy="144462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54656" name="Oval 32">
            <a:extLst>
              <a:ext uri="{FF2B5EF4-FFF2-40B4-BE49-F238E27FC236}">
                <a16:creationId xmlns:a16="http://schemas.microsoft.com/office/drawing/2014/main" id="{047B39E1-3C1A-406C-B823-D78775A01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3429000"/>
            <a:ext cx="142875" cy="144463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54657" name="Oval 33">
            <a:extLst>
              <a:ext uri="{FF2B5EF4-FFF2-40B4-BE49-F238E27FC236}">
                <a16:creationId xmlns:a16="http://schemas.microsoft.com/office/drawing/2014/main" id="{6675D2F5-FDE8-4AA4-968E-45DCB1E78B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0" y="3860800"/>
            <a:ext cx="142875" cy="144463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54658" name="Oval 34">
            <a:extLst>
              <a:ext uri="{FF2B5EF4-FFF2-40B4-BE49-F238E27FC236}">
                <a16:creationId xmlns:a16="http://schemas.microsoft.com/office/drawing/2014/main" id="{1ADECB92-A736-4E86-8D20-B3627A2A3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8838" y="3933825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54659" name="Rectangle 35">
            <a:extLst>
              <a:ext uri="{FF2B5EF4-FFF2-40B4-BE49-F238E27FC236}">
                <a16:creationId xmlns:a16="http://schemas.microsoft.com/office/drawing/2014/main" id="{ED79E74B-EF80-4C71-8A82-7F410B35B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75" y="1341438"/>
            <a:ext cx="2932113" cy="1511300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 </a:t>
            </a:r>
            <a:r>
              <a:rPr lang="fr-FR" altLang="fr-FR" sz="1400" b="1">
                <a:solidFill>
                  <a:srgbClr val="4D4D4D"/>
                </a:solidFill>
              </a:rPr>
              <a:t>Placez 4 cibles délimitées par des balises.</a:t>
            </a:r>
          </a:p>
          <a:p>
            <a:pPr eaLnBrk="1" hangingPunct="1"/>
            <a:endParaRPr lang="fr-FR" altLang="fr-FR" sz="800" b="1">
              <a:solidFill>
                <a:srgbClr val="4D4D4D"/>
              </a:solidFill>
            </a:endParaRPr>
          </a:p>
          <a:p>
            <a:pPr eaLnBrk="1" hangingPunct="1"/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</a:t>
            </a:r>
            <a:r>
              <a:rPr lang="fr-FR" altLang="fr-FR" sz="1400" b="1">
                <a:solidFill>
                  <a:srgbClr val="4D4D4D"/>
                </a:solidFill>
              </a:rPr>
              <a:t> Composez deux équipes de 5 à 7 joueurs, avec des chasubles de couleur différente. L’équipe en bleu a une balle.</a:t>
            </a:r>
          </a:p>
        </p:txBody>
      </p:sp>
      <p:sp>
        <p:nvSpPr>
          <p:cNvPr id="154670" name="Cloud">
            <a:extLst>
              <a:ext uri="{FF2B5EF4-FFF2-40B4-BE49-F238E27FC236}">
                <a16:creationId xmlns:a16="http://schemas.microsoft.com/office/drawing/2014/main" id="{5DE04EDF-5118-480E-9190-BEAC325B117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724525" y="260350"/>
            <a:ext cx="2879725" cy="863600"/>
          </a:xfrm>
          <a:custGeom>
            <a:avLst/>
            <a:gdLst>
              <a:gd name="T0" fmla="*/ 8932 w 21600"/>
              <a:gd name="T1" fmla="*/ 431800 h 21600"/>
              <a:gd name="T2" fmla="*/ 1439863 w 21600"/>
              <a:gd name="T3" fmla="*/ 862680 h 21600"/>
              <a:gd name="T4" fmla="*/ 2877325 w 21600"/>
              <a:gd name="T5" fmla="*/ 431800 h 21600"/>
              <a:gd name="T6" fmla="*/ 1439863 w 21600"/>
              <a:gd name="T7" fmla="*/ 4937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CC00">
              <a:alpha val="79999"/>
            </a:srgbClr>
          </a:solidFill>
          <a:ln>
            <a:noFill/>
          </a:ln>
          <a:effectLst>
            <a:outerShdw dist="10776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600" b="1">
                <a:hlinkClick r:id="rId4"/>
              </a:rPr>
              <a:t>Pour faire évoluer la situation…</a:t>
            </a:r>
            <a:endParaRPr lang="fr-FR" altLang="fr-FR" sz="1600"/>
          </a:p>
        </p:txBody>
      </p:sp>
      <p:sp>
        <p:nvSpPr>
          <p:cNvPr id="154680" name="AutoShape 56">
            <a:extLst>
              <a:ext uri="{FF2B5EF4-FFF2-40B4-BE49-F238E27FC236}">
                <a16:creationId xmlns:a16="http://schemas.microsoft.com/office/drawing/2014/main" id="{AB940FD5-A4FA-4AC9-B8DD-30CC9F7DD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113" y="31750"/>
            <a:ext cx="4727576" cy="1079500"/>
          </a:xfrm>
          <a:custGeom>
            <a:avLst/>
            <a:gdLst>
              <a:gd name="T0" fmla="*/ 776040793 w 21600"/>
              <a:gd name="T1" fmla="*/ 0 h 21600"/>
              <a:gd name="T2" fmla="*/ 0 w 21600"/>
              <a:gd name="T3" fmla="*/ 26975006 h 21600"/>
              <a:gd name="T4" fmla="*/ 776040793 w 21600"/>
              <a:gd name="T5" fmla="*/ 53950012 h 21600"/>
              <a:gd name="T6" fmla="*/ 1034721057 w 21600"/>
              <a:gd name="T7" fmla="*/ 2697500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b="1">
                <a:solidFill>
                  <a:srgbClr val="4D4D4D"/>
                </a:solidFill>
              </a:rPr>
              <a:t>Entrer dans la séance par un jeu</a:t>
            </a:r>
          </a:p>
        </p:txBody>
      </p:sp>
      <p:sp>
        <p:nvSpPr>
          <p:cNvPr id="154685" name="AutoShape 61">
            <a:extLst>
              <a:ext uri="{FF2B5EF4-FFF2-40B4-BE49-F238E27FC236}">
                <a16:creationId xmlns:a16="http://schemas.microsoft.com/office/drawing/2014/main" id="{A494CCF8-7474-4BD3-A338-5A0742B32A52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715669" y="2709069"/>
            <a:ext cx="144463" cy="1428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54686" name="AutoShape 62">
            <a:extLst>
              <a:ext uri="{FF2B5EF4-FFF2-40B4-BE49-F238E27FC236}">
                <a16:creationId xmlns:a16="http://schemas.microsoft.com/office/drawing/2014/main" id="{4A17E6DE-ACE4-4489-A857-58CAA5C51019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715669" y="3213894"/>
            <a:ext cx="144463" cy="1428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54687" name="AutoShape 63">
            <a:extLst>
              <a:ext uri="{FF2B5EF4-FFF2-40B4-BE49-F238E27FC236}">
                <a16:creationId xmlns:a16="http://schemas.microsoft.com/office/drawing/2014/main" id="{1730C59A-87A7-41CF-8C13-38427DB2874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819356" y="2709069"/>
            <a:ext cx="144463" cy="1428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54688" name="AutoShape 64">
            <a:extLst>
              <a:ext uri="{FF2B5EF4-FFF2-40B4-BE49-F238E27FC236}">
                <a16:creationId xmlns:a16="http://schemas.microsoft.com/office/drawing/2014/main" id="{096431F2-7F6B-40AA-9026-BB2CED9013D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819356" y="3213894"/>
            <a:ext cx="144463" cy="1428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54689" name="AutoShape 65">
            <a:extLst>
              <a:ext uri="{FF2B5EF4-FFF2-40B4-BE49-F238E27FC236}">
                <a16:creationId xmlns:a16="http://schemas.microsoft.com/office/drawing/2014/main" id="{282018E8-7ACA-4FDC-8C32-0663D29DA7A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819356" y="4582319"/>
            <a:ext cx="144463" cy="1428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54690" name="AutoShape 66">
            <a:extLst>
              <a:ext uri="{FF2B5EF4-FFF2-40B4-BE49-F238E27FC236}">
                <a16:creationId xmlns:a16="http://schemas.microsoft.com/office/drawing/2014/main" id="{5290D796-AA08-4F5F-A733-0F02716A72FF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819357" y="5085556"/>
            <a:ext cx="144462" cy="1428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54691" name="AutoShape 67">
            <a:extLst>
              <a:ext uri="{FF2B5EF4-FFF2-40B4-BE49-F238E27FC236}">
                <a16:creationId xmlns:a16="http://schemas.microsoft.com/office/drawing/2014/main" id="{97505FD5-08C9-422D-917A-5B9DECB17F80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715669" y="4582319"/>
            <a:ext cx="144463" cy="1428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54692" name="AutoShape 68">
            <a:extLst>
              <a:ext uri="{FF2B5EF4-FFF2-40B4-BE49-F238E27FC236}">
                <a16:creationId xmlns:a16="http://schemas.microsoft.com/office/drawing/2014/main" id="{8A6255AA-E0D7-4101-954A-9301CE42D1DD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715670" y="5085556"/>
            <a:ext cx="144462" cy="1428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grpSp>
        <p:nvGrpSpPr>
          <p:cNvPr id="3" name="Group 85">
            <a:extLst>
              <a:ext uri="{FF2B5EF4-FFF2-40B4-BE49-F238E27FC236}">
                <a16:creationId xmlns:a16="http://schemas.microsoft.com/office/drawing/2014/main" id="{FADCA262-6951-4542-B53D-C36892CD541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059113" y="3479800"/>
            <a:ext cx="863600" cy="838200"/>
            <a:chOff x="1140" y="2387"/>
            <a:chExt cx="590" cy="573"/>
          </a:xfrm>
        </p:grpSpPr>
        <p:sp>
          <p:nvSpPr>
            <p:cNvPr id="7207" name="AutoShape 86">
              <a:extLst>
                <a:ext uri="{FF2B5EF4-FFF2-40B4-BE49-F238E27FC236}">
                  <a16:creationId xmlns:a16="http://schemas.microsoft.com/office/drawing/2014/main" id="{4E4B07D2-F674-4D8E-A4BF-32CA57C5C37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40" y="2749"/>
              <a:ext cx="590" cy="211"/>
            </a:xfrm>
            <a:custGeom>
              <a:avLst/>
              <a:gdLst>
                <a:gd name="T0" fmla="*/ 12 w 21600"/>
                <a:gd name="T1" fmla="*/ 0 h 21600"/>
                <a:gd name="T2" fmla="*/ 0 w 21600"/>
                <a:gd name="T3" fmla="*/ 1 h 21600"/>
                <a:gd name="T4" fmla="*/ 12 w 21600"/>
                <a:gd name="T5" fmla="*/ 2 h 21600"/>
                <a:gd name="T6" fmla="*/ 16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68 w 21600"/>
                <a:gd name="T13" fmla="*/ 5426 h 21600"/>
                <a:gd name="T14" fmla="*/ 18891 w 21600"/>
                <a:gd name="T15" fmla="*/ 1617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 b="1">
                  <a:solidFill>
                    <a:srgbClr val="4D4D4D"/>
                  </a:solidFill>
                </a:rPr>
                <a:t>Action !</a:t>
              </a:r>
            </a:p>
          </p:txBody>
        </p:sp>
        <p:pic>
          <p:nvPicPr>
            <p:cNvPr id="7208" name="Picture 87" descr="logo-petit">
              <a:extLst>
                <a:ext uri="{FF2B5EF4-FFF2-40B4-BE49-F238E27FC236}">
                  <a16:creationId xmlns:a16="http://schemas.microsoft.com/office/drawing/2014/main" id="{2D3152ED-E910-4E77-A849-3049603495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4" y="2387"/>
              <a:ext cx="29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88">
            <a:extLst>
              <a:ext uri="{FF2B5EF4-FFF2-40B4-BE49-F238E27FC236}">
                <a16:creationId xmlns:a16="http://schemas.microsoft.com/office/drawing/2014/main" id="{C8D6E367-2BD7-4D8F-B14B-9CD316B45D9D}"/>
              </a:ext>
            </a:extLst>
          </p:cNvPr>
          <p:cNvGrpSpPr>
            <a:grpSpLocks/>
          </p:cNvGrpSpPr>
          <p:nvPr/>
        </p:nvGrpSpPr>
        <p:grpSpPr bwMode="auto">
          <a:xfrm>
            <a:off x="3059113" y="5699125"/>
            <a:ext cx="863600" cy="838200"/>
            <a:chOff x="2018" y="2478"/>
            <a:chExt cx="544" cy="528"/>
          </a:xfrm>
        </p:grpSpPr>
        <p:sp>
          <p:nvSpPr>
            <p:cNvPr id="7205" name="AutoShape 89">
              <a:extLst>
                <a:ext uri="{FF2B5EF4-FFF2-40B4-BE49-F238E27FC236}">
                  <a16:creationId xmlns:a16="http://schemas.microsoft.com/office/drawing/2014/main" id="{3DDA7CC7-B4B7-4F2A-82B6-38566AD854E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018" y="2812"/>
              <a:ext cx="544" cy="194"/>
            </a:xfrm>
            <a:custGeom>
              <a:avLst/>
              <a:gdLst>
                <a:gd name="T0" fmla="*/ 10 w 21600"/>
                <a:gd name="T1" fmla="*/ 0 h 21600"/>
                <a:gd name="T2" fmla="*/ 0 w 21600"/>
                <a:gd name="T3" fmla="*/ 1 h 21600"/>
                <a:gd name="T4" fmla="*/ 10 w 21600"/>
                <a:gd name="T5" fmla="*/ 2 h 21600"/>
                <a:gd name="T6" fmla="*/ 14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56 h 21600"/>
                <a:gd name="T14" fmla="*/ 18900 w 21600"/>
                <a:gd name="T15" fmla="*/ 1625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 b="1">
                  <a:solidFill>
                    <a:srgbClr val="4D4D4D"/>
                  </a:solidFill>
                </a:rPr>
                <a:t>Suite</a:t>
              </a:r>
            </a:p>
          </p:txBody>
        </p:sp>
        <p:pic>
          <p:nvPicPr>
            <p:cNvPr id="7206" name="Picture 90" descr="logo-petit">
              <a:extLst>
                <a:ext uri="{FF2B5EF4-FFF2-40B4-BE49-F238E27FC236}">
                  <a16:creationId xmlns:a16="http://schemas.microsoft.com/office/drawing/2014/main" id="{F84D94E5-658C-4147-A0FE-249E81D9C2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8" y="2478"/>
              <a:ext cx="267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91">
            <a:extLst>
              <a:ext uri="{FF2B5EF4-FFF2-40B4-BE49-F238E27FC236}">
                <a16:creationId xmlns:a16="http://schemas.microsoft.com/office/drawing/2014/main" id="{54D9C33F-A3C0-479D-9534-7621D9B78CD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082925" y="3481388"/>
            <a:ext cx="863600" cy="838200"/>
            <a:chOff x="1140" y="2387"/>
            <a:chExt cx="590" cy="573"/>
          </a:xfrm>
        </p:grpSpPr>
        <p:sp>
          <p:nvSpPr>
            <p:cNvPr id="7203" name="AutoShape 92">
              <a:extLst>
                <a:ext uri="{FF2B5EF4-FFF2-40B4-BE49-F238E27FC236}">
                  <a16:creationId xmlns:a16="http://schemas.microsoft.com/office/drawing/2014/main" id="{3F379227-A866-442F-A913-AF6BC4A2747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40" y="2749"/>
              <a:ext cx="590" cy="211"/>
            </a:xfrm>
            <a:custGeom>
              <a:avLst/>
              <a:gdLst>
                <a:gd name="T0" fmla="*/ 12 w 21600"/>
                <a:gd name="T1" fmla="*/ 0 h 21600"/>
                <a:gd name="T2" fmla="*/ 0 w 21600"/>
                <a:gd name="T3" fmla="*/ 1 h 21600"/>
                <a:gd name="T4" fmla="*/ 12 w 21600"/>
                <a:gd name="T5" fmla="*/ 2 h 21600"/>
                <a:gd name="T6" fmla="*/ 16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68 w 21600"/>
                <a:gd name="T13" fmla="*/ 5426 h 21600"/>
                <a:gd name="T14" fmla="*/ 18891 w 21600"/>
                <a:gd name="T15" fmla="*/ 1617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 b="1">
                  <a:solidFill>
                    <a:srgbClr val="4D4D4D"/>
                  </a:solidFill>
                </a:rPr>
                <a:t>Action !</a:t>
              </a:r>
            </a:p>
          </p:txBody>
        </p:sp>
        <p:pic>
          <p:nvPicPr>
            <p:cNvPr id="7204" name="Picture 93" descr="logo-petit">
              <a:extLst>
                <a:ext uri="{FF2B5EF4-FFF2-40B4-BE49-F238E27FC236}">
                  <a16:creationId xmlns:a16="http://schemas.microsoft.com/office/drawing/2014/main" id="{A6C1E593-842A-4044-9774-6E72414614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4" y="2387"/>
              <a:ext cx="29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94">
            <a:extLst>
              <a:ext uri="{FF2B5EF4-FFF2-40B4-BE49-F238E27FC236}">
                <a16:creationId xmlns:a16="http://schemas.microsoft.com/office/drawing/2014/main" id="{5BFD0009-AC00-4FE3-8AD1-13163FD851B5}"/>
              </a:ext>
            </a:extLst>
          </p:cNvPr>
          <p:cNvGrpSpPr>
            <a:grpSpLocks/>
          </p:cNvGrpSpPr>
          <p:nvPr/>
        </p:nvGrpSpPr>
        <p:grpSpPr bwMode="auto">
          <a:xfrm>
            <a:off x="3078163" y="5700713"/>
            <a:ext cx="863600" cy="838200"/>
            <a:chOff x="2018" y="2478"/>
            <a:chExt cx="544" cy="528"/>
          </a:xfrm>
        </p:grpSpPr>
        <p:sp>
          <p:nvSpPr>
            <p:cNvPr id="7201" name="AutoShape 95">
              <a:extLst>
                <a:ext uri="{FF2B5EF4-FFF2-40B4-BE49-F238E27FC236}">
                  <a16:creationId xmlns:a16="http://schemas.microsoft.com/office/drawing/2014/main" id="{AD4C281E-8071-4377-90EB-C37E49A7C96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018" y="2812"/>
              <a:ext cx="544" cy="194"/>
            </a:xfrm>
            <a:custGeom>
              <a:avLst/>
              <a:gdLst>
                <a:gd name="T0" fmla="*/ 10 w 21600"/>
                <a:gd name="T1" fmla="*/ 0 h 21600"/>
                <a:gd name="T2" fmla="*/ 0 w 21600"/>
                <a:gd name="T3" fmla="*/ 1 h 21600"/>
                <a:gd name="T4" fmla="*/ 10 w 21600"/>
                <a:gd name="T5" fmla="*/ 2 h 21600"/>
                <a:gd name="T6" fmla="*/ 14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56 h 21600"/>
                <a:gd name="T14" fmla="*/ 18900 w 21600"/>
                <a:gd name="T15" fmla="*/ 1625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 b="1">
                  <a:solidFill>
                    <a:srgbClr val="4D4D4D"/>
                  </a:solidFill>
                </a:rPr>
                <a:t>Suite</a:t>
              </a:r>
            </a:p>
          </p:txBody>
        </p:sp>
        <p:pic>
          <p:nvPicPr>
            <p:cNvPr id="7202" name="Picture 96" descr="logo-petit">
              <a:extLst>
                <a:ext uri="{FF2B5EF4-FFF2-40B4-BE49-F238E27FC236}">
                  <a16:creationId xmlns:a16="http://schemas.microsoft.com/office/drawing/2014/main" id="{E05D045B-4860-43C9-A0AF-A12B61C7CF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8" y="2478"/>
              <a:ext cx="267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200" name="Text Box 98">
            <a:extLst>
              <a:ext uri="{FF2B5EF4-FFF2-40B4-BE49-F238E27FC236}">
                <a16:creationId xmlns:a16="http://schemas.microsoft.com/office/drawing/2014/main" id="{EC1EF060-7404-4141-BFC4-5ADC766A9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3" y="6524625"/>
            <a:ext cx="3457575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fr-FR" altLang="fr-FR" sz="1600" b="1">
                <a:solidFill>
                  <a:schemeClr val="hlink"/>
                </a:solidFill>
                <a:hlinkClick r:id="rId6" action="ppaction://hlinksldjump"/>
              </a:rPr>
              <a:t>Sommaire</a:t>
            </a:r>
            <a:r>
              <a:rPr lang="fr-FR" altLang="fr-FR" sz="1600" b="1">
                <a:solidFill>
                  <a:schemeClr val="hlink"/>
                </a:solidFill>
              </a:rPr>
              <a:t> | </a:t>
            </a:r>
            <a:r>
              <a:rPr lang="fr-FR" altLang="fr-FR" sz="1600" b="1" u="sng">
                <a:solidFill>
                  <a:schemeClr val="hlink"/>
                </a:solidFill>
              </a:rPr>
              <a:t>S1</a:t>
            </a:r>
            <a:r>
              <a:rPr lang="fr-FR" altLang="fr-FR" sz="1600" b="1">
                <a:solidFill>
                  <a:schemeClr val="hlink"/>
                </a:solidFill>
              </a:rPr>
              <a:t> | </a:t>
            </a:r>
            <a:r>
              <a:rPr lang="fr-FR" altLang="fr-FR" sz="1600" b="1">
                <a:solidFill>
                  <a:schemeClr val="hlink"/>
                </a:solidFill>
                <a:hlinkClick r:id="rId7" action="ppaction://hlinksldjump"/>
              </a:rPr>
              <a:t>S2</a:t>
            </a:r>
            <a:r>
              <a:rPr lang="fr-FR" altLang="fr-FR" sz="1600" b="1">
                <a:solidFill>
                  <a:schemeClr val="hlink"/>
                </a:solidFill>
              </a:rPr>
              <a:t> | </a:t>
            </a:r>
            <a:r>
              <a:rPr lang="fr-FR" altLang="fr-FR" sz="1600" b="1">
                <a:solidFill>
                  <a:schemeClr val="hlink"/>
                </a:solidFill>
                <a:hlinkClick r:id="rId8" action="ppaction://hlinksldjump"/>
              </a:rPr>
              <a:t>S3</a:t>
            </a:r>
            <a:r>
              <a:rPr lang="fr-FR" altLang="fr-FR" sz="1600" b="1">
                <a:solidFill>
                  <a:schemeClr val="hlink"/>
                </a:solidFill>
              </a:rPr>
              <a:t> | </a:t>
            </a:r>
            <a:r>
              <a:rPr lang="fr-FR" altLang="fr-FR" sz="1600" b="1">
                <a:solidFill>
                  <a:schemeClr val="hlink"/>
                </a:solidFill>
                <a:hlinkClick r:id="rId9" action="ppaction://hlinksldjump"/>
              </a:rPr>
              <a:t>S4</a:t>
            </a:r>
            <a:r>
              <a:rPr lang="fr-FR" altLang="fr-FR" sz="1600" b="1">
                <a:solidFill>
                  <a:schemeClr val="hlink"/>
                </a:solidFill>
              </a:rPr>
              <a:t> |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68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68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4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54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4" presetClass="path" presetSubtype="0" accel="50000" decel="5000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3.05556E-6 0.00092 C 0.01007 -0.01019 0.04583 -0.0213 0.05816 -0.0213 C 0.13732 -0.0213 0.21857 0.15301 0.21857 0.32731 C 0.21857 0.23935 0.25937 0.15301 0.29774 0.15301 C 0.33854 0.15301 0.37708 0.24074 0.37708 0.32731 C 0.37708 0.28379 0.39739 0.23935 0.41771 0.23935 C 0.43802 0.23935 0.45833 0.28264 0.45833 0.32731 C 0.45833 0.30486 0.46857 0.28379 0.47864 0.28379 C 0.48889 0.28379 0.49896 0.30625 0.49896 0.32731 C 0.49896 0.31597 0.50434 0.30486 0.5092 0.30486 C 0.51198 0.30486 0.51944 0.31597 0.51944 0.32731 C 0.51944 0.32153 0.52205 0.31597 0.52465 0.31597 C 0.52465 0.31759 0.52986 0.32153 0.52986 0.32731 C 0.52986 0.3243 0.52986 0.32153 0.53264 0.32153 C 0.53264 0.32315 0.53541 0.32454 0.53541 0.32731 C 0.53541 0.32569 0.53541 0.3243 0.53541 0.32315 C 0.53784 0.32315 0.53784 0.32454 0.53784 0.32592 C 0.54062 0.32592 0.54062 0.32454 0.54062 0.32315 C 0.5434 0.32315 0.5434 0.32454 0.5434 0.32592 " pathEditMode="relative" rAng="0" ptsTypes="fffffffffffffffffff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70" y="1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154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54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54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154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15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154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5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15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154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154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154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154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154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154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1000" fill="hold"/>
                                        <p:tgtEl>
                                          <p:spTgt spid="154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5" dur="1000" fill="hold"/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9" dur="1000" fill="hold"/>
                                        <p:tgtEl>
                                          <p:spTgt spid="154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3" dur="1000" fill="hold"/>
                                        <p:tgtEl>
                                          <p:spTgt spid="15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1000" fill="hold"/>
                                        <p:tgtEl>
                                          <p:spTgt spid="15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1000" fill="hold"/>
                                        <p:tgtEl>
                                          <p:spTgt spid="154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5" dur="1000" fill="hold"/>
                                        <p:tgtEl>
                                          <p:spTgt spid="154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22222E-6 L 0.5434 2.22222E-6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7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154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1" presetClass="entr" presetSubtype="0" fill="hold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54" presetClass="path" presetSubtype="0" accel="50000" decel="5000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Motion origin="layout" path="M 3.05556E-6 0.00092 C 0.01007 -0.01019 0.04583 -0.0213 0.05816 -0.0213 C 0.13732 -0.0213 0.21857 0.15301 0.21857 0.32731 C 0.21857 0.23935 0.25937 0.15301 0.29774 0.15301 C 0.33854 0.15301 0.37708 0.24074 0.37708 0.32731 C 0.37708 0.28379 0.39739 0.23935 0.41771 0.23935 C 0.43802 0.23935 0.45833 0.28264 0.45833 0.32731 C 0.45833 0.30486 0.46857 0.28379 0.47864 0.28379 C 0.48889 0.28379 0.49896 0.30625 0.49896 0.32731 C 0.49896 0.31597 0.50434 0.30486 0.5092 0.30486 C 0.51198 0.30486 0.51944 0.31597 0.51944 0.32731 C 0.51944 0.32153 0.52205 0.31597 0.52465 0.31597 C 0.52465 0.31759 0.52986 0.32153 0.52986 0.32731 C 0.52986 0.3243 0.52986 0.32153 0.53264 0.32153 C 0.53264 0.32315 0.53541 0.32454 0.53541 0.32731 C 0.53541 0.32569 0.53541 0.3243 0.53541 0.32315 C 0.53784 0.32315 0.53784 0.32454 0.53784 0.32592 C 0.54062 0.32592 0.54062 0.32454 0.54062 0.32315 C 0.5434 0.32315 0.5434 0.32454 0.5434 0.32592 " pathEditMode="relative" rAng="0" ptsTypes="fffffffffffffffffff">
                                      <p:cBhvr>
                                        <p:cTn id="1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70" y="1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77457E-6 L 0.03941 -0.04185 " pathEditMode="relative" rAng="0" ptsTypes="AA">
                                      <p:cBhvr>
                                        <p:cTn id="136" dur="2000" fill="hold"/>
                                        <p:tgtEl>
                                          <p:spTgt spid="1546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2" y="-2104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68208E-6 L 0.01979 -0.1207 " pathEditMode="relative" rAng="0" ptsTypes="AA">
                                      <p:cBhvr>
                                        <p:cTn id="140" dur="2000" fill="hold"/>
                                        <p:tgtEl>
                                          <p:spTgt spid="1546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" y="-6035"/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84971E-6 L 0.00781 -0.04185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1546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" y="-21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12139E-6 L 0.06302 -0.03145 " pathEditMode="relative" rAng="0" ptsTypes="AA">
                                      <p:cBhvr>
                                        <p:cTn id="145" dur="2000" fill="hold"/>
                                        <p:tgtEl>
                                          <p:spTgt spid="1546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2" y="-1572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97 -0.12037 L 0.09028 -0.22523 " pathEditMode="relative" rAng="0" ptsTypes="AA">
                                      <p:cBhvr>
                                        <p:cTn id="147" dur="2000" fill="hold"/>
                                        <p:tgtEl>
                                          <p:spTgt spid="1546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7" y="-5255"/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96532E-6 L 0.04723 -0.05248 " pathEditMode="relative" rAng="0" ptsTypes="AA">
                                      <p:cBhvr>
                                        <p:cTn id="149" dur="2000" fill="hold"/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1" y="-2636"/>
                                    </p:animMotion>
                                  </p:childTnLst>
                                </p:cTn>
                              </p:par>
                              <p:par>
                                <p:cTn id="150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5.78035E-7 L 0.06302 -0.0504 " pathEditMode="relative" rAng="0" ptsTypes="AA">
                                      <p:cBhvr>
                                        <p:cTn id="151" dur="2000" fill="hold"/>
                                        <p:tgtEl>
                                          <p:spTgt spid="1546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2" y="-2520"/>
                                    </p:animMotion>
                                  </p:childTnLst>
                                </p:cTn>
                              </p:par>
                              <p:par>
                                <p:cTn id="152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21387E-6 L 0.0474 -0.05225 " pathEditMode="relative" rAng="0" ptsTypes="AA">
                                      <p:cBhvr>
                                        <p:cTn id="153" dur="2000" fill="hold"/>
                                        <p:tgtEl>
                                          <p:spTgt spid="1546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1" y="-26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5" presetID="64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60116E-6 L 0.07882 -0.0733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1546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1" y="-3676"/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4 2.59259E-6 L 0.02986 -0.0419 " pathEditMode="relative" rAng="0" ptsTypes="AA">
                                      <p:cBhvr>
                                        <p:cTn id="158" dur="2000" fill="hold"/>
                                        <p:tgtEl>
                                          <p:spTgt spid="1546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0" y="-2106"/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42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028 -0.22523 L 0.21945 -0.09398 " pathEditMode="relative" rAng="0" ptsTypes="AA">
                                      <p:cBhvr>
                                        <p:cTn id="160" dur="2000" fill="hold"/>
                                        <p:tgtEl>
                                          <p:spTgt spid="1546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58" y="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2" presetID="63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945 -0.09398 L 0.32882 -0.13704 " pathEditMode="relative" rAng="0" ptsTypes="AA">
                                      <p:cBhvr>
                                        <p:cTn id="163" dur="2000" fill="hold"/>
                                        <p:tgtEl>
                                          <p:spTgt spid="1546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69" y="-2153"/>
                                    </p:animMotion>
                                  </p:childTnLst>
                                </p:cTn>
                              </p:par>
                              <p:par>
                                <p:cTn id="164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882 -0.07338 L 0.19045 -0.11713 " pathEditMode="relative" rAng="0" ptsTypes="AA">
                                      <p:cBhvr>
                                        <p:cTn id="165" dur="2000" fill="hold"/>
                                        <p:tgtEl>
                                          <p:spTgt spid="1546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73" y="-2199"/>
                                    </p:animMotion>
                                  </p:childTnLst>
                                </p:cTn>
                              </p:par>
                              <p:par>
                                <p:cTn id="166" presetID="64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03 -0.04144 L 0.07969 -0.07593 " pathEditMode="relative" rAng="0" ptsTypes="AA">
                                      <p:cBhvr>
                                        <p:cTn id="167" dur="2000" fill="hold"/>
                                        <p:tgtEl>
                                          <p:spTgt spid="1546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3" y="-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69" presetID="35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045 -0.11713 L 0.1618 -0.13172 L 0.13993 -0.13449 L 0.11024 -0.13172 " pathEditMode="relative" rAng="0" ptsTypes="AAAA">
                                      <p:cBhvr>
                                        <p:cTn id="170" dur="2000" fill="hold"/>
                                        <p:tgtEl>
                                          <p:spTgt spid="1546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10" y="-880"/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63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951 -0.07616 L 0.10035 -0.10741 L 0.11962 -0.11505 L 0.14097 -0.11435 " pathEditMode="relative" rAng="0" ptsTypes="AAAA">
                                      <p:cBhvr>
                                        <p:cTn id="172" dur="2000" fill="hold"/>
                                        <p:tgtEl>
                                          <p:spTgt spid="1546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3" y="-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74" presetID="63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0.0419 L 0.07118 -0.0118 " pathEditMode="relative" rAng="0" ptsTypes="AA">
                                      <p:cBhvr>
                                        <p:cTn id="175" dur="2000" fill="hold"/>
                                        <p:tgtEl>
                                          <p:spTgt spid="1546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0" y="1505"/>
                                    </p:animMotion>
                                  </p:childTnLst>
                                </p:cTn>
                              </p:par>
                              <p:par>
                                <p:cTn id="176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41 -0.04189 L 0.11475 -0.01111 " pathEditMode="relative" rAng="0" ptsTypes="AA">
                                      <p:cBhvr>
                                        <p:cTn id="177" dur="2000" fill="hold"/>
                                        <p:tgtEl>
                                          <p:spTgt spid="1546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67" y="1528"/>
                                    </p:animMotion>
                                  </p:childTnLst>
                                </p:cTn>
                              </p:par>
                              <p:par>
                                <p:cTn id="178" presetID="35" presetClass="path" presetSubtype="0" accel="50000" decel="5000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882 -0.13704 L 0.14497 -0.04954 " pathEditMode="relative" rAng="0" ptsTypes="AA">
                                      <p:cBhvr>
                                        <p:cTn id="179" dur="2000" fill="hold"/>
                                        <p:tgtEl>
                                          <p:spTgt spid="1546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01" y="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81" presetID="64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0.00046 L -0.00069 -0.07014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1546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3542"/>
                                    </p:animMotion>
                                  </p:childTnLst>
                                </p:cTn>
                              </p:par>
                              <p:par>
                                <p:cTn id="183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85185E-6 L 0.0316 -0.06296 " pathEditMode="relative" rAng="0" ptsTypes="AA">
                                      <p:cBhvr>
                                        <p:cTn id="184" dur="2000" fill="hold"/>
                                        <p:tgtEl>
                                          <p:spTgt spid="1546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0" y="-3148"/>
                                    </p:animMotion>
                                  </p:childTnLst>
                                </p:cTn>
                              </p:par>
                              <p:par>
                                <p:cTn id="185" presetID="42" presetClass="path" presetSubtype="0" accel="50000" decel="5000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479 -0.04954 L 0.1132 0.03796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1546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0" y="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88" presetID="35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23 -0.05255 L -0.13993 0.00625 " pathEditMode="relative" rAng="0" ptsTypes="AA">
                                      <p:cBhvr>
                                        <p:cTn id="189" dur="2000" fill="hold"/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58" y="2940"/>
                                    </p:animMotion>
                                  </p:childTnLst>
                                </p:cTn>
                              </p:par>
                              <p:par>
                                <p:cTn id="190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02 -0.03148 L -0.06285 -0.01042 " pathEditMode="relative" rAng="0" ptsTypes="AA">
                                      <p:cBhvr>
                                        <p:cTn id="191" dur="2000" fill="hold"/>
                                        <p:tgtEl>
                                          <p:spTgt spid="1546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2" y="1042"/>
                                    </p:animMotion>
                                  </p:childTnLst>
                                </p:cTn>
                              </p:par>
                              <p:par>
                                <p:cTn id="192" presetID="64" presetClass="path" presetSubtype="0" accel="50000" decel="5000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32 0.03773 L 0.07934 -0.02106 L 0.04653 -0.07176 L 0.00695 -0.1044 L -0.02743 -0.12523 L -0.0717 -0.14329 " pathEditMode="relative" rAng="0" ptsTypes="AAAAAA">
                                      <p:cBhvr>
                                        <p:cTn id="193" dur="2000" fill="hold"/>
                                        <p:tgtEl>
                                          <p:spTgt spid="1546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53" y="-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195" presetID="35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93 0.00625 L -0.2144 0.01806 " pathEditMode="relative" rAng="0" ptsTypes="AA">
                                      <p:cBhvr>
                                        <p:cTn id="196" dur="2000" fill="hold"/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33" y="579"/>
                                    </p:animMotion>
                                  </p:childTnLst>
                                </p:cTn>
                              </p:par>
                              <p:par>
                                <p:cTn id="197" presetID="35" presetClass="path" presetSubtype="0" accel="50000" decel="5000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53 -0.14305 L -0.14618 -0.1287 " pathEditMode="relative" rAng="0" ptsTypes="AA">
                                      <p:cBhvr>
                                        <p:cTn id="198" dur="2000" fill="hold"/>
                                        <p:tgtEl>
                                          <p:spTgt spid="1546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33" y="718"/>
                                    </p:animMotion>
                                  </p:childTnLst>
                                </p:cTn>
                              </p:par>
                              <p:par>
                                <p:cTn id="199" presetID="35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85 -0.01042 L -0.10695 0.01967 " pathEditMode="relative" rAng="0" ptsTypes="AA">
                                      <p:cBhvr>
                                        <p:cTn id="200" dur="2000" fill="hold"/>
                                        <p:tgtEl>
                                          <p:spTgt spid="1546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5" y="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202" presetID="5" presetClass="entr" presetSubtype="1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4" dur="500"/>
                                        <p:tgtEl>
                                          <p:spTgt spid="154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206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63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8.33333E-7 2.22222E-6 L 0.5434 2.22222E-6 " pathEditMode="relative" rAng="0" ptsTypes="AA">
                                      <p:cBhvr>
                                        <p:cTn id="20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7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6" grpId="0" animBg="1"/>
      <p:bldP spid="154638" grpId="0" animBg="1"/>
      <p:bldP spid="154638" grpId="1" animBg="1"/>
      <p:bldP spid="154638" grpId="2" animBg="1"/>
      <p:bldP spid="154638" grpId="3" animBg="1"/>
      <p:bldP spid="154638" grpId="4" animBg="1"/>
      <p:bldP spid="154639" grpId="0" animBg="1"/>
      <p:bldP spid="154639" grpId="1" animBg="1"/>
      <p:bldP spid="154639" grpId="2" animBg="1"/>
      <p:bldP spid="154640" grpId="0" animBg="1"/>
      <p:bldP spid="154640" grpId="1" animBg="1"/>
      <p:bldP spid="154640" grpId="2" animBg="1"/>
      <p:bldP spid="154642" grpId="0" animBg="1"/>
      <p:bldP spid="154642" grpId="1" animBg="1"/>
      <p:bldP spid="154643" grpId="0" animBg="1"/>
      <p:bldP spid="154643" grpId="1" animBg="1"/>
      <p:bldP spid="154643" grpId="2" animBg="1"/>
      <p:bldP spid="154643" grpId="3" animBg="1"/>
      <p:bldP spid="154644" grpId="0" animBg="1"/>
      <p:bldP spid="154644" grpId="1" animBg="1"/>
      <p:bldP spid="154652" grpId="0" animBg="1"/>
      <p:bldP spid="154652" grpId="1" animBg="1"/>
      <p:bldP spid="154652" grpId="2" animBg="1"/>
      <p:bldP spid="154652" grpId="3" animBg="1"/>
      <p:bldP spid="154652" grpId="4" animBg="1"/>
      <p:bldP spid="154653" grpId="0" animBg="1"/>
      <p:bldP spid="154653" grpId="1" animBg="1"/>
      <p:bldP spid="154653" grpId="2" animBg="1"/>
      <p:bldP spid="154653" grpId="3" animBg="1"/>
      <p:bldP spid="154653" grpId="4" animBg="1"/>
      <p:bldP spid="154654" grpId="0" animBg="1"/>
      <p:bldP spid="154654" grpId="1" animBg="1"/>
      <p:bldP spid="154654" grpId="2" animBg="1"/>
      <p:bldP spid="154655" grpId="0" animBg="1"/>
      <p:bldP spid="154655" grpId="1" animBg="1"/>
      <p:bldP spid="154655" grpId="2" animBg="1"/>
      <p:bldP spid="154656" grpId="0" animBg="1"/>
      <p:bldP spid="154656" grpId="1" animBg="1"/>
      <p:bldP spid="154656" grpId="2" animBg="1"/>
      <p:bldP spid="154656" grpId="3" animBg="1"/>
      <p:bldP spid="154657" grpId="0" animBg="1"/>
      <p:bldP spid="154657" grpId="1" animBg="1"/>
      <p:bldP spid="154657" grpId="2" animBg="1"/>
      <p:bldP spid="154657" grpId="3" animBg="1"/>
      <p:bldP spid="154657" grpId="4" animBg="1"/>
      <p:bldP spid="154658" grpId="0" animBg="1"/>
      <p:bldP spid="154658" grpId="1" animBg="1"/>
      <p:bldP spid="154658" grpId="2" animBg="1"/>
      <p:bldP spid="154658" grpId="3" animBg="1"/>
      <p:bldP spid="154658" grpId="4" animBg="1"/>
      <p:bldP spid="154658" grpId="5" animBg="1"/>
      <p:bldP spid="154658" grpId="6" animBg="1"/>
      <p:bldP spid="154658" grpId="7" animBg="1"/>
      <p:bldP spid="154658" grpId="8" animBg="1"/>
      <p:bldP spid="154658" grpId="9" animBg="1"/>
      <p:bldP spid="154659" grpId="0" animBg="1"/>
      <p:bldP spid="154670" grpId="0" animBg="1"/>
      <p:bldP spid="154680" grpId="0" animBg="1"/>
      <p:bldP spid="154685" grpId="0" animBg="1"/>
      <p:bldP spid="154685" grpId="1" animBg="1"/>
      <p:bldP spid="154686" grpId="0" animBg="1"/>
      <p:bldP spid="154686" grpId="1" animBg="1"/>
      <p:bldP spid="154687" grpId="0" animBg="1"/>
      <p:bldP spid="154687" grpId="1" animBg="1"/>
      <p:bldP spid="154688" grpId="0" animBg="1"/>
      <p:bldP spid="154688" grpId="1" animBg="1"/>
      <p:bldP spid="154689" grpId="0" animBg="1"/>
      <p:bldP spid="154689" grpId="1" animBg="1"/>
      <p:bldP spid="154690" grpId="0" animBg="1"/>
      <p:bldP spid="154690" grpId="1" animBg="1"/>
      <p:bldP spid="154691" grpId="0" animBg="1"/>
      <p:bldP spid="154691" grpId="1" animBg="1"/>
      <p:bldP spid="154692" grpId="0" animBg="1"/>
      <p:bldP spid="15469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>
            <a:extLst>
              <a:ext uri="{FF2B5EF4-FFF2-40B4-BE49-F238E27FC236}">
                <a16:creationId xmlns:a16="http://schemas.microsoft.com/office/drawing/2014/main" id="{469064AE-B10F-43AE-AE87-FD6A841547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175" y="4005263"/>
            <a:ext cx="2703513" cy="2546350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</a:rPr>
              <a:t> « Quand le gardien de but touche une des balises, le tireur contourne le banc en dribble ».</a:t>
            </a:r>
          </a:p>
          <a:p>
            <a:pPr eaLnBrk="1" hangingPunct="1">
              <a:buFont typeface="Wingdings" panose="05000000000000000000" pitchFamily="2" charset="2"/>
              <a:buChar char="l"/>
            </a:pPr>
            <a:endParaRPr lang="fr-FR" altLang="fr-FR" sz="1000" b="1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</a:rPr>
              <a:t> « Le tireur tire en prenant en compte le déplacement du gardien de but ».</a:t>
            </a:r>
          </a:p>
          <a:p>
            <a:pPr eaLnBrk="1" hangingPunct="1">
              <a:buFont typeface="Wingdings" panose="05000000000000000000" pitchFamily="2" charset="2"/>
              <a:buChar char="l"/>
            </a:pPr>
            <a:endParaRPr lang="fr-FR" altLang="fr-FR" sz="1000" b="1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</a:rPr>
              <a:t> « Chaque tireur passe 3 fois, on compte les buts de l’équipe et on change ».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C5635000-74A4-4EF9-9D5F-BD2B1CE3D5B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859338" y="1700213"/>
            <a:ext cx="3962400" cy="3959225"/>
            <a:chOff x="3061" y="1706"/>
            <a:chExt cx="2406" cy="2404"/>
          </a:xfrm>
        </p:grpSpPr>
        <p:sp>
          <p:nvSpPr>
            <p:cNvPr id="9269" name="Rectangle 4">
              <a:extLst>
                <a:ext uri="{FF2B5EF4-FFF2-40B4-BE49-F238E27FC236}">
                  <a16:creationId xmlns:a16="http://schemas.microsoft.com/office/drawing/2014/main" id="{0B93BBD4-83BC-4719-BC6A-4ED57EAA6E5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62" y="1932"/>
              <a:ext cx="2404" cy="2178"/>
            </a:xfrm>
            <a:prstGeom prst="rect">
              <a:avLst/>
            </a:prstGeom>
            <a:solidFill>
              <a:srgbClr val="C0C0C0"/>
            </a:solidFill>
            <a:ln w="3810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9270" name="Rectangle 5">
              <a:extLst>
                <a:ext uri="{FF2B5EF4-FFF2-40B4-BE49-F238E27FC236}">
                  <a16:creationId xmlns:a16="http://schemas.microsoft.com/office/drawing/2014/main" id="{D280772B-A590-4540-877C-E459516C951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36" y="1706"/>
              <a:ext cx="453" cy="226"/>
            </a:xfrm>
            <a:prstGeom prst="rect">
              <a:avLst/>
            </a:prstGeom>
            <a:noFill/>
            <a:ln w="3175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9271" name="Arc 6">
              <a:extLst>
                <a:ext uri="{FF2B5EF4-FFF2-40B4-BE49-F238E27FC236}">
                  <a16:creationId xmlns:a16="http://schemas.microsoft.com/office/drawing/2014/main" id="{40AE7AF1-E1C9-4B12-93D6-6208A5D4DE41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>
              <a:off x="3366" y="1932"/>
              <a:ext cx="692" cy="596"/>
            </a:xfrm>
            <a:custGeom>
              <a:avLst/>
              <a:gdLst>
                <a:gd name="T0" fmla="*/ 0 w 21600"/>
                <a:gd name="T1" fmla="*/ 0 h 21600"/>
                <a:gd name="T2" fmla="*/ 22 w 21600"/>
                <a:gd name="T3" fmla="*/ 16 h 21600"/>
                <a:gd name="T4" fmla="*/ 0 w 21600"/>
                <a:gd name="T5" fmla="*/ 1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272" name="Line 7">
              <a:extLst>
                <a:ext uri="{FF2B5EF4-FFF2-40B4-BE49-F238E27FC236}">
                  <a16:creationId xmlns:a16="http://schemas.microsoft.com/office/drawing/2014/main" id="{3271D6FD-6E45-43A5-BA22-766FE206B6EF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037" y="2528"/>
              <a:ext cx="426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273" name="Arc 8">
              <a:extLst>
                <a:ext uri="{FF2B5EF4-FFF2-40B4-BE49-F238E27FC236}">
                  <a16:creationId xmlns:a16="http://schemas.microsoft.com/office/drawing/2014/main" id="{B4707ACB-F644-4CC9-BB12-A5F5DC638840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H="1">
              <a:off x="4463" y="1932"/>
              <a:ext cx="675" cy="596"/>
            </a:xfrm>
            <a:custGeom>
              <a:avLst/>
              <a:gdLst>
                <a:gd name="T0" fmla="*/ 0 w 21600"/>
                <a:gd name="T1" fmla="*/ 0 h 21600"/>
                <a:gd name="T2" fmla="*/ 21 w 21600"/>
                <a:gd name="T3" fmla="*/ 16 h 21600"/>
                <a:gd name="T4" fmla="*/ 0 w 21600"/>
                <a:gd name="T5" fmla="*/ 1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274" name="Arc 9">
              <a:extLst>
                <a:ext uri="{FF2B5EF4-FFF2-40B4-BE49-F238E27FC236}">
                  <a16:creationId xmlns:a16="http://schemas.microsoft.com/office/drawing/2014/main" id="{FB1E971C-08F0-4213-B594-7CDC0F4E6DF2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>
              <a:off x="3061" y="1931"/>
              <a:ext cx="976" cy="880"/>
            </a:xfrm>
            <a:custGeom>
              <a:avLst/>
              <a:gdLst>
                <a:gd name="T0" fmla="*/ 0 w 21600"/>
                <a:gd name="T1" fmla="*/ 0 h 21600"/>
                <a:gd name="T2" fmla="*/ 44 w 21600"/>
                <a:gd name="T3" fmla="*/ 36 h 21600"/>
                <a:gd name="T4" fmla="*/ 0 w 21600"/>
                <a:gd name="T5" fmla="*/ 3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17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275" name="Line 10">
              <a:extLst>
                <a:ext uri="{FF2B5EF4-FFF2-40B4-BE49-F238E27FC236}">
                  <a16:creationId xmlns:a16="http://schemas.microsoft.com/office/drawing/2014/main" id="{AC27945F-CD63-4E5B-A7AB-59E508A82AD4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095" y="2811"/>
              <a:ext cx="396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276" name="Line 11">
              <a:extLst>
                <a:ext uri="{FF2B5EF4-FFF2-40B4-BE49-F238E27FC236}">
                  <a16:creationId xmlns:a16="http://schemas.microsoft.com/office/drawing/2014/main" id="{E3D90203-EA7E-423E-99CC-BA8EB7039F95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195" y="2613"/>
              <a:ext cx="142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277" name="Arc 12">
              <a:extLst>
                <a:ext uri="{FF2B5EF4-FFF2-40B4-BE49-F238E27FC236}">
                  <a16:creationId xmlns:a16="http://schemas.microsoft.com/office/drawing/2014/main" id="{4662595A-145E-4AF8-BD64-D71DF041443C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H="1">
              <a:off x="4519" y="1932"/>
              <a:ext cx="948" cy="880"/>
            </a:xfrm>
            <a:custGeom>
              <a:avLst/>
              <a:gdLst>
                <a:gd name="T0" fmla="*/ 0 w 21600"/>
                <a:gd name="T1" fmla="*/ 0 h 21600"/>
                <a:gd name="T2" fmla="*/ 42 w 21600"/>
                <a:gd name="T3" fmla="*/ 36 h 21600"/>
                <a:gd name="T4" fmla="*/ 0 w 21600"/>
                <a:gd name="T5" fmla="*/ 3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17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60782" name="Rectangle 14">
            <a:extLst>
              <a:ext uri="{FF2B5EF4-FFF2-40B4-BE49-F238E27FC236}">
                <a16:creationId xmlns:a16="http://schemas.microsoft.com/office/drawing/2014/main" id="{C80E419E-EE47-466D-BCE8-88B130A53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73238"/>
            <a:ext cx="2700338" cy="1944687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 Préparez le m</a:t>
            </a:r>
            <a:r>
              <a:rPr lang="fr-FR" altLang="fr-FR" sz="1400" b="1">
                <a:solidFill>
                  <a:srgbClr val="4D4D4D"/>
                </a:solidFill>
              </a:rPr>
              <a:t>atériel : 4 balises, 1 banc, des ballons, des chasubles.</a:t>
            </a:r>
          </a:p>
          <a:p>
            <a:pPr eaLnBrk="1" hangingPunct="1">
              <a:buFont typeface="Wingdings" panose="05000000000000000000" pitchFamily="2" charset="2"/>
              <a:buChar char="l"/>
            </a:pPr>
            <a:endParaRPr lang="fr-FR" altLang="fr-FR" sz="1000" b="1">
              <a:solidFill>
                <a:srgbClr val="4D4D4D"/>
              </a:solidFill>
            </a:endParaRPr>
          </a:p>
          <a:p>
            <a:pPr eaLnBrk="1" hangingPunct="1"/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 Composez </a:t>
            </a:r>
            <a:r>
              <a:rPr lang="fr-FR" altLang="fr-FR" sz="1400" b="1">
                <a:solidFill>
                  <a:srgbClr val="4D4D4D"/>
                </a:solidFill>
              </a:rPr>
              <a:t>2 équipes :</a:t>
            </a:r>
          </a:p>
          <a:p>
            <a:pPr eaLnBrk="1" hangingPunct="1"/>
            <a:r>
              <a:rPr lang="fr-FR" altLang="fr-FR" sz="1400" b="1">
                <a:solidFill>
                  <a:srgbClr val="4D4D4D"/>
                </a:solidFill>
                <a:sym typeface="Wingdings 2" panose="05020102010507070707" pitchFamily="18" charset="2"/>
              </a:rPr>
              <a:t> l</a:t>
            </a:r>
            <a:r>
              <a:rPr lang="fr-FR" altLang="fr-FR" sz="1400" b="1">
                <a:solidFill>
                  <a:srgbClr val="4D4D4D"/>
                </a:solidFill>
              </a:rPr>
              <a:t>es jaunes jouent « gardiens »</a:t>
            </a:r>
          </a:p>
          <a:p>
            <a:pPr eaLnBrk="1" hangingPunct="1"/>
            <a:r>
              <a:rPr lang="fr-FR" altLang="fr-FR" sz="1400" b="1">
                <a:solidFill>
                  <a:srgbClr val="4D4D4D"/>
                </a:solidFill>
                <a:sym typeface="Wingdings 2" panose="05020102010507070707" pitchFamily="18" charset="2"/>
              </a:rPr>
              <a:t> l</a:t>
            </a:r>
            <a:r>
              <a:rPr lang="fr-FR" altLang="fr-FR" sz="1400" b="1">
                <a:solidFill>
                  <a:srgbClr val="4D4D4D"/>
                </a:solidFill>
              </a:rPr>
              <a:t>es bleus ont une balle chacun et sont les « tireurs ».</a:t>
            </a:r>
          </a:p>
        </p:txBody>
      </p:sp>
      <p:sp>
        <p:nvSpPr>
          <p:cNvPr id="160783" name="Oval 15">
            <a:extLst>
              <a:ext uri="{FF2B5EF4-FFF2-40B4-BE49-F238E27FC236}">
                <a16:creationId xmlns:a16="http://schemas.microsoft.com/office/drawing/2014/main" id="{262EC1BD-8ED9-4C96-9F17-EA9D759AE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5875" y="2276475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60784" name="Oval 16">
            <a:extLst>
              <a:ext uri="{FF2B5EF4-FFF2-40B4-BE49-F238E27FC236}">
                <a16:creationId xmlns:a16="http://schemas.microsoft.com/office/drawing/2014/main" id="{75DF9144-0F5C-45D2-9909-9D8627CDB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5613" y="2205038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60785" name="Oval 17">
            <a:extLst>
              <a:ext uri="{FF2B5EF4-FFF2-40B4-BE49-F238E27FC236}">
                <a16:creationId xmlns:a16="http://schemas.microsoft.com/office/drawing/2014/main" id="{A03837DA-C252-4CCD-BD67-FC37F05D4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2492375"/>
            <a:ext cx="142875" cy="144463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60786" name="Oval 18">
            <a:extLst>
              <a:ext uri="{FF2B5EF4-FFF2-40B4-BE49-F238E27FC236}">
                <a16:creationId xmlns:a16="http://schemas.microsoft.com/office/drawing/2014/main" id="{E7AC2797-0B8E-4C11-81AA-F48C6917D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3950" y="2781300"/>
            <a:ext cx="142875" cy="144463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60787" name="Oval 19">
            <a:extLst>
              <a:ext uri="{FF2B5EF4-FFF2-40B4-BE49-F238E27FC236}">
                <a16:creationId xmlns:a16="http://schemas.microsoft.com/office/drawing/2014/main" id="{D8E4F568-CD3E-45C8-8C15-F18437ABC8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3950" y="3068638"/>
            <a:ext cx="142875" cy="144462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60788" name="Oval 20">
            <a:extLst>
              <a:ext uri="{FF2B5EF4-FFF2-40B4-BE49-F238E27FC236}">
                <a16:creationId xmlns:a16="http://schemas.microsoft.com/office/drawing/2014/main" id="{4974DF49-D535-4C82-8CB1-370B1BD8A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3950" y="3357563"/>
            <a:ext cx="142875" cy="144462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60789" name="Oval 21">
            <a:extLst>
              <a:ext uri="{FF2B5EF4-FFF2-40B4-BE49-F238E27FC236}">
                <a16:creationId xmlns:a16="http://schemas.microsoft.com/office/drawing/2014/main" id="{B1BFFD34-5712-45B7-9B81-B67C5C2E0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3950" y="3644900"/>
            <a:ext cx="142875" cy="144463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60790" name="Oval 22">
            <a:extLst>
              <a:ext uri="{FF2B5EF4-FFF2-40B4-BE49-F238E27FC236}">
                <a16:creationId xmlns:a16="http://schemas.microsoft.com/office/drawing/2014/main" id="{AB93ADF5-11DB-46D6-B64A-4D9257FA16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2205038"/>
            <a:ext cx="142875" cy="144462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60791" name="Oval 23">
            <a:extLst>
              <a:ext uri="{FF2B5EF4-FFF2-40B4-BE49-F238E27FC236}">
                <a16:creationId xmlns:a16="http://schemas.microsoft.com/office/drawing/2014/main" id="{772E5792-3420-4771-8D59-08DC024F55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0638" y="2565400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60792" name="Oval 24">
            <a:extLst>
              <a:ext uri="{FF2B5EF4-FFF2-40B4-BE49-F238E27FC236}">
                <a16:creationId xmlns:a16="http://schemas.microsoft.com/office/drawing/2014/main" id="{08484861-3582-4F54-B41D-B816B42C6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852738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60793" name="Oval 25">
            <a:extLst>
              <a:ext uri="{FF2B5EF4-FFF2-40B4-BE49-F238E27FC236}">
                <a16:creationId xmlns:a16="http://schemas.microsoft.com/office/drawing/2014/main" id="{83A3C166-F611-42CC-89C7-35547A00AC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9050" y="3141663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60794" name="Oval 26">
            <a:extLst>
              <a:ext uri="{FF2B5EF4-FFF2-40B4-BE49-F238E27FC236}">
                <a16:creationId xmlns:a16="http://schemas.microsoft.com/office/drawing/2014/main" id="{D7F59331-9899-4B7B-BBF2-2E094FEE03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0638" y="3429000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60795" name="Oval 27">
            <a:extLst>
              <a:ext uri="{FF2B5EF4-FFF2-40B4-BE49-F238E27FC236}">
                <a16:creationId xmlns:a16="http://schemas.microsoft.com/office/drawing/2014/main" id="{CF49703D-07EA-455A-BC38-F3A7E2597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3716338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60797" name="Oval 29">
            <a:extLst>
              <a:ext uri="{FF2B5EF4-FFF2-40B4-BE49-F238E27FC236}">
                <a16:creationId xmlns:a16="http://schemas.microsoft.com/office/drawing/2014/main" id="{E3C2D3D3-3640-4308-9F0F-1989065BF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5838" y="2205038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60798" name="Oval 30">
            <a:extLst>
              <a:ext uri="{FF2B5EF4-FFF2-40B4-BE49-F238E27FC236}">
                <a16:creationId xmlns:a16="http://schemas.microsoft.com/office/drawing/2014/main" id="{AA25B345-7C12-420C-85C0-90B7FFCC6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5838" y="2420938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60799" name="Oval 31">
            <a:extLst>
              <a:ext uri="{FF2B5EF4-FFF2-40B4-BE49-F238E27FC236}">
                <a16:creationId xmlns:a16="http://schemas.microsoft.com/office/drawing/2014/main" id="{D7D6D679-6FE6-4BD9-9496-4CCFB4F66C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4038" y="2205038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60800" name="Oval 32">
            <a:extLst>
              <a:ext uri="{FF2B5EF4-FFF2-40B4-BE49-F238E27FC236}">
                <a16:creationId xmlns:a16="http://schemas.microsoft.com/office/drawing/2014/main" id="{8033B826-2664-4BDC-82FD-4FFA8B1B4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9938" y="2205038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grpSp>
        <p:nvGrpSpPr>
          <p:cNvPr id="3" name="Group 36">
            <a:extLst>
              <a:ext uri="{FF2B5EF4-FFF2-40B4-BE49-F238E27FC236}">
                <a16:creationId xmlns:a16="http://schemas.microsoft.com/office/drawing/2014/main" id="{3FF9BF38-E68F-4098-9053-D5BD1554A111}"/>
              </a:ext>
            </a:extLst>
          </p:cNvPr>
          <p:cNvGrpSpPr>
            <a:grpSpLocks/>
          </p:cNvGrpSpPr>
          <p:nvPr/>
        </p:nvGrpSpPr>
        <p:grpSpPr bwMode="auto">
          <a:xfrm>
            <a:off x="5508625" y="3213100"/>
            <a:ext cx="1008063" cy="503238"/>
            <a:chOff x="3470" y="2387"/>
            <a:chExt cx="635" cy="317"/>
          </a:xfrm>
        </p:grpSpPr>
        <p:sp>
          <p:nvSpPr>
            <p:cNvPr id="9266" name="Line 37">
              <a:extLst>
                <a:ext uri="{FF2B5EF4-FFF2-40B4-BE49-F238E27FC236}">
                  <a16:creationId xmlns:a16="http://schemas.microsoft.com/office/drawing/2014/main" id="{8FE20A9C-CE63-4308-8C10-6677E885D9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0" y="2387"/>
              <a:ext cx="635" cy="272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267" name="Line 38">
              <a:extLst>
                <a:ext uri="{FF2B5EF4-FFF2-40B4-BE49-F238E27FC236}">
                  <a16:creationId xmlns:a16="http://schemas.microsoft.com/office/drawing/2014/main" id="{7248D89B-F90C-4F0A-92F6-DE53E6F599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15" y="2441"/>
              <a:ext cx="45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268" name="Line 39">
              <a:extLst>
                <a:ext uri="{FF2B5EF4-FFF2-40B4-BE49-F238E27FC236}">
                  <a16:creationId xmlns:a16="http://schemas.microsoft.com/office/drawing/2014/main" id="{36E1E8B6-6A41-4F9E-8EB4-0DC9FDF6AA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24" y="2613"/>
              <a:ext cx="45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60809" name="Cloud">
            <a:extLst>
              <a:ext uri="{FF2B5EF4-FFF2-40B4-BE49-F238E27FC236}">
                <a16:creationId xmlns:a16="http://schemas.microsoft.com/office/drawing/2014/main" id="{F6E8E5CA-F61E-4FA6-B9B2-D908E9991C8B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653088" y="315913"/>
            <a:ext cx="2879725" cy="881062"/>
          </a:xfrm>
          <a:custGeom>
            <a:avLst/>
            <a:gdLst>
              <a:gd name="T0" fmla="*/ 8932 w 21600"/>
              <a:gd name="T1" fmla="*/ 440531 h 21600"/>
              <a:gd name="T2" fmla="*/ 1439863 w 21600"/>
              <a:gd name="T3" fmla="*/ 880124 h 21600"/>
              <a:gd name="T4" fmla="*/ 2877325 w 21600"/>
              <a:gd name="T5" fmla="*/ 440531 h 21600"/>
              <a:gd name="T6" fmla="*/ 1439863 w 21600"/>
              <a:gd name="T7" fmla="*/ 50376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CC00">
              <a:alpha val="79999"/>
            </a:srgbClr>
          </a:solidFill>
          <a:ln>
            <a:noFill/>
          </a:ln>
          <a:effectLst>
            <a:outerShdw dist="10776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600" b="1">
                <a:solidFill>
                  <a:srgbClr val="4D4D4D"/>
                </a:solidFill>
                <a:hlinkClick r:id="rId4"/>
              </a:rPr>
              <a:t>Pour faire évoluer la situation…</a:t>
            </a:r>
            <a:endParaRPr lang="fr-FR" altLang="fr-FR" sz="1600">
              <a:solidFill>
                <a:srgbClr val="4D4D4D"/>
              </a:solidFill>
            </a:endParaRPr>
          </a:p>
        </p:txBody>
      </p:sp>
      <p:sp>
        <p:nvSpPr>
          <p:cNvPr id="160810" name="Oval 42">
            <a:extLst>
              <a:ext uri="{FF2B5EF4-FFF2-40B4-BE49-F238E27FC236}">
                <a16:creationId xmlns:a16="http://schemas.microsoft.com/office/drawing/2014/main" id="{CDEF01FD-72CE-47B8-A1AB-1C1504806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4250" y="2708275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60830" name="AutoShape 62">
            <a:extLst>
              <a:ext uri="{FF2B5EF4-FFF2-40B4-BE49-F238E27FC236}">
                <a16:creationId xmlns:a16="http://schemas.microsoft.com/office/drawing/2014/main" id="{ADD809B5-E1EF-4E85-A646-801CB07AF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44450"/>
            <a:ext cx="4729163" cy="1079500"/>
          </a:xfrm>
          <a:custGeom>
            <a:avLst/>
            <a:gdLst>
              <a:gd name="T0" fmla="*/ 776561844 w 21600"/>
              <a:gd name="T1" fmla="*/ 0 h 21600"/>
              <a:gd name="T2" fmla="*/ 0 w 21600"/>
              <a:gd name="T3" fmla="*/ 26975006 h 21600"/>
              <a:gd name="T4" fmla="*/ 776561844 w 21600"/>
              <a:gd name="T5" fmla="*/ 53950012 h 21600"/>
              <a:gd name="T6" fmla="*/ 1035415865 w 21600"/>
              <a:gd name="T7" fmla="*/ 2697500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b="1">
                <a:solidFill>
                  <a:srgbClr val="4D4D4D"/>
                </a:solidFill>
              </a:rPr>
              <a:t>Marquer et se jouer du gardien</a:t>
            </a:r>
          </a:p>
        </p:txBody>
      </p:sp>
      <p:grpSp>
        <p:nvGrpSpPr>
          <p:cNvPr id="4" name="Group 63">
            <a:extLst>
              <a:ext uri="{FF2B5EF4-FFF2-40B4-BE49-F238E27FC236}">
                <a16:creationId xmlns:a16="http://schemas.microsoft.com/office/drawing/2014/main" id="{097D73A7-FC8D-426D-94E5-599F90D9D29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082925" y="3481388"/>
            <a:ext cx="863600" cy="838200"/>
            <a:chOff x="1140" y="2387"/>
            <a:chExt cx="590" cy="573"/>
          </a:xfrm>
        </p:grpSpPr>
        <p:sp>
          <p:nvSpPr>
            <p:cNvPr id="9264" name="AutoShape 64">
              <a:extLst>
                <a:ext uri="{FF2B5EF4-FFF2-40B4-BE49-F238E27FC236}">
                  <a16:creationId xmlns:a16="http://schemas.microsoft.com/office/drawing/2014/main" id="{3C82C5DA-8031-4212-82E5-C2F2955DD63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40" y="2749"/>
              <a:ext cx="590" cy="211"/>
            </a:xfrm>
            <a:custGeom>
              <a:avLst/>
              <a:gdLst>
                <a:gd name="T0" fmla="*/ 12 w 21600"/>
                <a:gd name="T1" fmla="*/ 0 h 21600"/>
                <a:gd name="T2" fmla="*/ 0 w 21600"/>
                <a:gd name="T3" fmla="*/ 1 h 21600"/>
                <a:gd name="T4" fmla="*/ 12 w 21600"/>
                <a:gd name="T5" fmla="*/ 2 h 21600"/>
                <a:gd name="T6" fmla="*/ 16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68 w 21600"/>
                <a:gd name="T13" fmla="*/ 5426 h 21600"/>
                <a:gd name="T14" fmla="*/ 18891 w 21600"/>
                <a:gd name="T15" fmla="*/ 1617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 b="1">
                  <a:solidFill>
                    <a:srgbClr val="4D4D4D"/>
                  </a:solidFill>
                </a:rPr>
                <a:t>Action !</a:t>
              </a:r>
            </a:p>
          </p:txBody>
        </p:sp>
        <p:pic>
          <p:nvPicPr>
            <p:cNvPr id="9265" name="Picture 65" descr="logo-petit">
              <a:extLst>
                <a:ext uri="{FF2B5EF4-FFF2-40B4-BE49-F238E27FC236}">
                  <a16:creationId xmlns:a16="http://schemas.microsoft.com/office/drawing/2014/main" id="{AE33B3DB-BF2A-4F17-8D41-81373E6C6B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4" y="2387"/>
              <a:ext cx="29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0834" name="AutoShape 66">
            <a:extLst>
              <a:ext uri="{FF2B5EF4-FFF2-40B4-BE49-F238E27FC236}">
                <a16:creationId xmlns:a16="http://schemas.microsoft.com/office/drawing/2014/main" id="{E18AFF67-38D7-4600-B7AA-74329E1F9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525" y="2205038"/>
            <a:ext cx="144463" cy="1428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60835" name="AutoShape 67">
            <a:extLst>
              <a:ext uri="{FF2B5EF4-FFF2-40B4-BE49-F238E27FC236}">
                <a16:creationId xmlns:a16="http://schemas.microsoft.com/office/drawing/2014/main" id="{3020A528-7335-41AD-B584-9652EE250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4888" y="2852738"/>
            <a:ext cx="144462" cy="1428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60836" name="AutoShape 68">
            <a:extLst>
              <a:ext uri="{FF2B5EF4-FFF2-40B4-BE49-F238E27FC236}">
                <a16:creationId xmlns:a16="http://schemas.microsoft.com/office/drawing/2014/main" id="{078F2C9F-64F6-4D0F-AAB1-C452036F3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2738" y="2181225"/>
            <a:ext cx="144462" cy="1428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60837" name="AutoShape 69">
            <a:extLst>
              <a:ext uri="{FF2B5EF4-FFF2-40B4-BE49-F238E27FC236}">
                <a16:creationId xmlns:a16="http://schemas.microsoft.com/office/drawing/2014/main" id="{5624131A-63D2-4825-A4E3-3C640A6308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6188" y="2781300"/>
            <a:ext cx="144462" cy="1428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grpSp>
        <p:nvGrpSpPr>
          <p:cNvPr id="5" name="Group 70">
            <a:extLst>
              <a:ext uri="{FF2B5EF4-FFF2-40B4-BE49-F238E27FC236}">
                <a16:creationId xmlns:a16="http://schemas.microsoft.com/office/drawing/2014/main" id="{51A3A458-E7CA-4D6C-8414-3E3D7E4E0E9D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5266531" y="2086769"/>
            <a:ext cx="193675" cy="287338"/>
            <a:chOff x="4468" y="1434"/>
            <a:chExt cx="113" cy="182"/>
          </a:xfrm>
        </p:grpSpPr>
        <p:sp>
          <p:nvSpPr>
            <p:cNvPr id="9258" name="Rectangle 71">
              <a:extLst>
                <a:ext uri="{FF2B5EF4-FFF2-40B4-BE49-F238E27FC236}">
                  <a16:creationId xmlns:a16="http://schemas.microsoft.com/office/drawing/2014/main" id="{F4D153CA-7623-42BC-8454-4EBF3C05C9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8" y="1434"/>
              <a:ext cx="113" cy="18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9259" name="Oval 72">
              <a:extLst>
                <a:ext uri="{FF2B5EF4-FFF2-40B4-BE49-F238E27FC236}">
                  <a16:creationId xmlns:a16="http://schemas.microsoft.com/office/drawing/2014/main" id="{710E63B5-4F9F-44DC-859A-E9D58E4CE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0" y="1457"/>
              <a:ext cx="23" cy="2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9260" name="Oval 73">
              <a:extLst>
                <a:ext uri="{FF2B5EF4-FFF2-40B4-BE49-F238E27FC236}">
                  <a16:creationId xmlns:a16="http://schemas.microsoft.com/office/drawing/2014/main" id="{4654B09C-489E-4E19-AC7F-3831D2CC83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4" y="1466"/>
              <a:ext cx="23" cy="2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9261" name="Oval 74">
              <a:extLst>
                <a:ext uri="{FF2B5EF4-FFF2-40B4-BE49-F238E27FC236}">
                  <a16:creationId xmlns:a16="http://schemas.microsoft.com/office/drawing/2014/main" id="{2DCA7B5F-11FE-4CD5-AA3E-0DBCFB920A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7" y="1510"/>
              <a:ext cx="23" cy="2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9262" name="Oval 75">
              <a:extLst>
                <a:ext uri="{FF2B5EF4-FFF2-40B4-BE49-F238E27FC236}">
                  <a16:creationId xmlns:a16="http://schemas.microsoft.com/office/drawing/2014/main" id="{6568B7B9-9EA6-4CD2-9FA9-0C90DBFEE2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6" y="1570"/>
              <a:ext cx="23" cy="2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9263" name="Oval 76">
              <a:extLst>
                <a:ext uri="{FF2B5EF4-FFF2-40B4-BE49-F238E27FC236}">
                  <a16:creationId xmlns:a16="http://schemas.microsoft.com/office/drawing/2014/main" id="{2598D142-F3FC-42F0-8AE3-CAC7A1AF82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5" y="1552"/>
              <a:ext cx="23" cy="2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6" name="Group 77">
            <a:extLst>
              <a:ext uri="{FF2B5EF4-FFF2-40B4-BE49-F238E27FC236}">
                <a16:creationId xmlns:a16="http://schemas.microsoft.com/office/drawing/2014/main" id="{B1B1EB68-9C41-4D1D-B5C8-5F806550A4FF}"/>
              </a:ext>
            </a:extLst>
          </p:cNvPr>
          <p:cNvGrpSpPr>
            <a:grpSpLocks/>
          </p:cNvGrpSpPr>
          <p:nvPr/>
        </p:nvGrpSpPr>
        <p:grpSpPr bwMode="auto">
          <a:xfrm>
            <a:off x="3078163" y="5700713"/>
            <a:ext cx="863600" cy="838200"/>
            <a:chOff x="2018" y="2478"/>
            <a:chExt cx="544" cy="528"/>
          </a:xfrm>
        </p:grpSpPr>
        <p:sp>
          <p:nvSpPr>
            <p:cNvPr id="9256" name="AutoShape 78">
              <a:extLst>
                <a:ext uri="{FF2B5EF4-FFF2-40B4-BE49-F238E27FC236}">
                  <a16:creationId xmlns:a16="http://schemas.microsoft.com/office/drawing/2014/main" id="{3976FF4E-19BD-49E7-A2FD-D44E129A99A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018" y="2812"/>
              <a:ext cx="544" cy="194"/>
            </a:xfrm>
            <a:custGeom>
              <a:avLst/>
              <a:gdLst>
                <a:gd name="T0" fmla="*/ 10 w 21600"/>
                <a:gd name="T1" fmla="*/ 0 h 21600"/>
                <a:gd name="T2" fmla="*/ 0 w 21600"/>
                <a:gd name="T3" fmla="*/ 1 h 21600"/>
                <a:gd name="T4" fmla="*/ 10 w 21600"/>
                <a:gd name="T5" fmla="*/ 2 h 21600"/>
                <a:gd name="T6" fmla="*/ 14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56 h 21600"/>
                <a:gd name="T14" fmla="*/ 18900 w 21600"/>
                <a:gd name="T15" fmla="*/ 1625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 b="1">
                  <a:solidFill>
                    <a:srgbClr val="4D4D4D"/>
                  </a:solidFill>
                </a:rPr>
                <a:t>Suite</a:t>
              </a:r>
            </a:p>
          </p:txBody>
        </p:sp>
        <p:pic>
          <p:nvPicPr>
            <p:cNvPr id="9257" name="Picture 79" descr="logo-petit">
              <a:extLst>
                <a:ext uri="{FF2B5EF4-FFF2-40B4-BE49-F238E27FC236}">
                  <a16:creationId xmlns:a16="http://schemas.microsoft.com/office/drawing/2014/main" id="{9C762824-8A4B-4427-8F27-2A99395B3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8" y="2478"/>
              <a:ext cx="267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80">
            <a:extLst>
              <a:ext uri="{FF2B5EF4-FFF2-40B4-BE49-F238E27FC236}">
                <a16:creationId xmlns:a16="http://schemas.microsoft.com/office/drawing/2014/main" id="{D597FE3A-AB5C-48C0-B4A3-F7531681007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08325" y="3479800"/>
            <a:ext cx="863600" cy="838200"/>
            <a:chOff x="1140" y="2387"/>
            <a:chExt cx="590" cy="573"/>
          </a:xfrm>
        </p:grpSpPr>
        <p:sp>
          <p:nvSpPr>
            <p:cNvPr id="9254" name="AutoShape 81">
              <a:extLst>
                <a:ext uri="{FF2B5EF4-FFF2-40B4-BE49-F238E27FC236}">
                  <a16:creationId xmlns:a16="http://schemas.microsoft.com/office/drawing/2014/main" id="{A12C64B1-47F4-4619-B30E-3D8AF986C61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40" y="2749"/>
              <a:ext cx="590" cy="211"/>
            </a:xfrm>
            <a:custGeom>
              <a:avLst/>
              <a:gdLst>
                <a:gd name="T0" fmla="*/ 12 w 21600"/>
                <a:gd name="T1" fmla="*/ 0 h 21600"/>
                <a:gd name="T2" fmla="*/ 0 w 21600"/>
                <a:gd name="T3" fmla="*/ 1 h 21600"/>
                <a:gd name="T4" fmla="*/ 12 w 21600"/>
                <a:gd name="T5" fmla="*/ 2 h 21600"/>
                <a:gd name="T6" fmla="*/ 16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68 w 21600"/>
                <a:gd name="T13" fmla="*/ 5426 h 21600"/>
                <a:gd name="T14" fmla="*/ 18891 w 21600"/>
                <a:gd name="T15" fmla="*/ 1617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 b="1">
                  <a:solidFill>
                    <a:srgbClr val="4D4D4D"/>
                  </a:solidFill>
                </a:rPr>
                <a:t>Action !</a:t>
              </a:r>
            </a:p>
          </p:txBody>
        </p:sp>
        <p:pic>
          <p:nvPicPr>
            <p:cNvPr id="9255" name="Picture 82" descr="logo-petit">
              <a:extLst>
                <a:ext uri="{FF2B5EF4-FFF2-40B4-BE49-F238E27FC236}">
                  <a16:creationId xmlns:a16="http://schemas.microsoft.com/office/drawing/2014/main" id="{EB2DCA7D-0333-4DCA-84DD-35B29D836C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4" y="2387"/>
              <a:ext cx="29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3">
            <a:extLst>
              <a:ext uri="{FF2B5EF4-FFF2-40B4-BE49-F238E27FC236}">
                <a16:creationId xmlns:a16="http://schemas.microsoft.com/office/drawing/2014/main" id="{AD314AA1-5CF1-488E-A3CE-599E11CB75B7}"/>
              </a:ext>
            </a:extLst>
          </p:cNvPr>
          <p:cNvGrpSpPr>
            <a:grpSpLocks/>
          </p:cNvGrpSpPr>
          <p:nvPr/>
        </p:nvGrpSpPr>
        <p:grpSpPr bwMode="auto">
          <a:xfrm>
            <a:off x="3132138" y="5700713"/>
            <a:ext cx="863600" cy="838200"/>
            <a:chOff x="2018" y="2478"/>
            <a:chExt cx="544" cy="528"/>
          </a:xfrm>
        </p:grpSpPr>
        <p:sp>
          <p:nvSpPr>
            <p:cNvPr id="9252" name="AutoShape 84">
              <a:extLst>
                <a:ext uri="{FF2B5EF4-FFF2-40B4-BE49-F238E27FC236}">
                  <a16:creationId xmlns:a16="http://schemas.microsoft.com/office/drawing/2014/main" id="{EC5BD167-ADD0-43A9-9F60-14AD5C3A258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018" y="2812"/>
              <a:ext cx="544" cy="194"/>
            </a:xfrm>
            <a:custGeom>
              <a:avLst/>
              <a:gdLst>
                <a:gd name="T0" fmla="*/ 10 w 21600"/>
                <a:gd name="T1" fmla="*/ 0 h 21600"/>
                <a:gd name="T2" fmla="*/ 0 w 21600"/>
                <a:gd name="T3" fmla="*/ 1 h 21600"/>
                <a:gd name="T4" fmla="*/ 10 w 21600"/>
                <a:gd name="T5" fmla="*/ 2 h 21600"/>
                <a:gd name="T6" fmla="*/ 14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56 h 21600"/>
                <a:gd name="T14" fmla="*/ 18900 w 21600"/>
                <a:gd name="T15" fmla="*/ 1625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 b="1">
                  <a:solidFill>
                    <a:srgbClr val="4D4D4D"/>
                  </a:solidFill>
                </a:rPr>
                <a:t>Suite</a:t>
              </a:r>
            </a:p>
          </p:txBody>
        </p:sp>
        <p:pic>
          <p:nvPicPr>
            <p:cNvPr id="9253" name="Picture 85" descr="logo-petit">
              <a:extLst>
                <a:ext uri="{FF2B5EF4-FFF2-40B4-BE49-F238E27FC236}">
                  <a16:creationId xmlns:a16="http://schemas.microsoft.com/office/drawing/2014/main" id="{25EA6464-45C1-44D2-918F-B22B4DE162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8" y="2478"/>
              <a:ext cx="267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251" name="Text Box 89">
            <a:extLst>
              <a:ext uri="{FF2B5EF4-FFF2-40B4-BE49-F238E27FC236}">
                <a16:creationId xmlns:a16="http://schemas.microsoft.com/office/drawing/2014/main" id="{C1E14D29-34BB-4988-B516-419401091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3" y="6524625"/>
            <a:ext cx="3457575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fr-FR" altLang="fr-FR" sz="1600" b="1">
                <a:solidFill>
                  <a:schemeClr val="hlink"/>
                </a:solidFill>
                <a:hlinkClick r:id="rId6" action="ppaction://hlinksldjump"/>
              </a:rPr>
              <a:t>Sommaire</a:t>
            </a:r>
            <a:r>
              <a:rPr lang="fr-FR" altLang="fr-FR" sz="1600" b="1">
                <a:solidFill>
                  <a:schemeClr val="hlink"/>
                </a:solidFill>
              </a:rPr>
              <a:t> | </a:t>
            </a:r>
            <a:r>
              <a:rPr lang="fr-FR" altLang="fr-FR" sz="1600" b="1">
                <a:solidFill>
                  <a:schemeClr val="hlink"/>
                </a:solidFill>
                <a:hlinkClick r:id="rId7" action="ppaction://hlinksldjump"/>
              </a:rPr>
              <a:t>S1</a:t>
            </a:r>
            <a:r>
              <a:rPr lang="fr-FR" altLang="fr-FR" sz="1600" b="1">
                <a:solidFill>
                  <a:schemeClr val="hlink"/>
                </a:solidFill>
              </a:rPr>
              <a:t> | </a:t>
            </a:r>
            <a:r>
              <a:rPr lang="fr-FR" altLang="fr-FR" sz="1600" b="1" u="sng">
                <a:solidFill>
                  <a:schemeClr val="hlink"/>
                </a:solidFill>
              </a:rPr>
              <a:t>S2</a:t>
            </a:r>
            <a:r>
              <a:rPr lang="fr-FR" altLang="fr-FR" sz="1600" b="1">
                <a:solidFill>
                  <a:schemeClr val="hlink"/>
                </a:solidFill>
              </a:rPr>
              <a:t> | </a:t>
            </a:r>
            <a:r>
              <a:rPr lang="fr-FR" altLang="fr-FR" sz="1600" b="1">
                <a:solidFill>
                  <a:schemeClr val="hlink"/>
                </a:solidFill>
                <a:hlinkClick r:id="rId8" action="ppaction://hlinksldjump"/>
              </a:rPr>
              <a:t>S3</a:t>
            </a:r>
            <a:r>
              <a:rPr lang="fr-FR" altLang="fr-FR" sz="1600" b="1">
                <a:solidFill>
                  <a:schemeClr val="hlink"/>
                </a:solidFill>
              </a:rPr>
              <a:t> | </a:t>
            </a:r>
            <a:r>
              <a:rPr lang="fr-FR" altLang="fr-FR" sz="1600" b="1">
                <a:solidFill>
                  <a:schemeClr val="hlink"/>
                </a:solidFill>
                <a:hlinkClick r:id="rId9" action="ppaction://hlinksldjump"/>
              </a:rPr>
              <a:t>S4</a:t>
            </a:r>
            <a:r>
              <a:rPr lang="fr-FR" altLang="fr-FR" sz="1600" b="1">
                <a:solidFill>
                  <a:schemeClr val="hlink"/>
                </a:solidFill>
              </a:rPr>
              <a:t> |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083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083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0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60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4" presetClass="path" presetSubtype="0" accel="50000" decel="5000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3.05556E-6 0.00092 C 0.01007 -0.01019 0.04583 -0.0213 0.05816 -0.0213 C 0.13732 -0.0213 0.21857 0.15301 0.21857 0.32731 C 0.21857 0.23935 0.25937 0.15301 0.29774 0.15301 C 0.33854 0.15301 0.37708 0.24074 0.37708 0.32731 C 0.37708 0.28379 0.39739 0.23935 0.41771 0.23935 C 0.43802 0.23935 0.45833 0.28264 0.45833 0.32731 C 0.45833 0.30486 0.46857 0.28379 0.47864 0.28379 C 0.48889 0.28379 0.49896 0.30625 0.49896 0.32731 C 0.49896 0.31597 0.50434 0.30486 0.5092 0.30486 C 0.51198 0.30486 0.51944 0.31597 0.51944 0.32731 C 0.51944 0.32153 0.52205 0.31597 0.52465 0.31597 C 0.52465 0.31759 0.52986 0.32153 0.52986 0.32731 C 0.52986 0.3243 0.52986 0.32153 0.53264 0.32153 C 0.53264 0.32315 0.53541 0.32454 0.53541 0.32731 C 0.53541 0.32569 0.53541 0.3243 0.53541 0.32315 C 0.53784 0.32315 0.53784 0.32454 0.53784 0.32592 C 0.54062 0.32592 0.54062 0.32454 0.54062 0.32315 C 0.5434 0.32315 0.5434 0.32454 0.5434 0.32592 " pathEditMode="relative" rAng="0" ptsTypes="fffffffffffffffffff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70" y="1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16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6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6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6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60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160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160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1000" fill="hold"/>
                                        <p:tgtEl>
                                          <p:spTgt spid="160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1000" fill="hold"/>
                                        <p:tgtEl>
                                          <p:spTgt spid="160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1000" fill="hold"/>
                                        <p:tgtEl>
                                          <p:spTgt spid="160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160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160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1000" fill="hold"/>
                                        <p:tgtEl>
                                          <p:spTgt spid="160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1000" fill="hold"/>
                                        <p:tgtEl>
                                          <p:spTgt spid="160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1000" fill="hold"/>
                                        <p:tgtEl>
                                          <p:spTgt spid="16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2" dur="1000" fill="hold"/>
                                        <p:tgtEl>
                                          <p:spTgt spid="160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160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0" dur="1000" fill="hold"/>
                                        <p:tgtEl>
                                          <p:spTgt spid="160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1000" fill="hold"/>
                                        <p:tgtEl>
                                          <p:spTgt spid="160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8" dur="1000" fill="hold"/>
                                        <p:tgtEl>
                                          <p:spTgt spid="160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2" dur="1000" fill="hold"/>
                                        <p:tgtEl>
                                          <p:spTgt spid="160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1000" fill="hold"/>
                                        <p:tgtEl>
                                          <p:spTgt spid="160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22222E-6 L 0.5434 2.22222E-6 " pathEditMode="relative" rAng="0" ptsTypes="AA">
                                      <p:cBhvr>
                                        <p:cTn id="1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7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000"/>
                                        <p:tgtEl>
                                          <p:spTgt spid="160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0" presetID="1" presetClass="entr" presetSubtype="0" fill="hold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54" presetClass="path" presetSubtype="0" accel="50000" decel="5000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Motion origin="layout" path="M 3.05556E-6 0.00092 C 0.01007 -0.01019 0.04583 -0.0213 0.05816 -0.0213 C 0.13732 -0.0213 0.21857 0.15301 0.21857 0.32731 C 0.21857 0.23935 0.25937 0.15301 0.29774 0.15301 C 0.33854 0.15301 0.37708 0.24074 0.37708 0.32731 C 0.37708 0.28379 0.39739 0.23935 0.41771 0.23935 C 0.43802 0.23935 0.45833 0.28264 0.45833 0.32731 C 0.45833 0.30486 0.46857 0.28379 0.47864 0.28379 C 0.48889 0.28379 0.49896 0.30625 0.49896 0.32731 C 0.49896 0.31597 0.50434 0.30486 0.5092 0.30486 C 0.51198 0.30486 0.51944 0.31597 0.51944 0.32731 C 0.51944 0.32153 0.52205 0.31597 0.52465 0.31597 C 0.52465 0.31759 0.52986 0.32153 0.52986 0.32731 C 0.52986 0.3243 0.52986 0.32153 0.53264 0.32153 C 0.53264 0.32315 0.53541 0.32454 0.53541 0.32731 C 0.53541 0.32569 0.53541 0.3243 0.53541 0.32315 C 0.53784 0.32315 0.53784 0.32454 0.53784 0.32592 C 0.54062 0.32592 0.54062 0.32454 0.54062 0.32315 C 0.5434 0.32315 0.5434 0.32454 0.5434 0.32592 " pathEditMode="relative" rAng="0" ptsTypes="fffffffffffffffffff">
                                      <p:cBhvr>
                                        <p:cTn id="1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70" y="1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00578E-6 C -0.03073 0.00232 -0.05973 0.00417 -0.09046 -3.00578E-6 C -0.09948 0.00232 -0.09566 0.00209 -0.10157 0.00209 " pathEditMode="relative" ptsTypes="ffA">
                                      <p:cBhvr>
                                        <p:cTn id="147" dur="2000" fill="hold"/>
                                        <p:tgtEl>
                                          <p:spTgt spid="1607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1" presetID="37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L 0.02968 0.02893 C 0.04132 0.03611 0.08628 0.05463 0.10416 0.05463 C 0.12465 0.05463 0.16597 0.04514 0.1776 0.03796 L 0.20208 0.01088 L 0.21093 -0.01621 L 0.21145 -0.05093 " pathEditMode="relative" rAng="0" ptsTypes="FffFAAF">
                                      <p:cBhvr>
                                        <p:cTn id="152" dur="2000" fill="hold"/>
                                        <p:tgtEl>
                                          <p:spTgt spid="1607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73" y="185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37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2.22222E-6 L 0.05156 0.02292 C 0.06441 0.02755 0.08073 0.03079 0.09739 0.02824 C 0.11649 0.0257 0.13038 0.02176 0.14444 0.01482 L 0.16788 -0.00347 L 0.18194 -0.02708 L 0.18559 -0.07129 " pathEditMode="relative" rAng="0" ptsTypes="FffFAAF">
                                      <p:cBhvr>
                                        <p:cTn id="154" dur="2000" fill="hold"/>
                                        <p:tgtEl>
                                          <p:spTgt spid="1607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88" y="-2037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156 0.00209 L -0.075 0.00209 " pathEditMode="relative" rAng="0" ptsTypes="AA">
                                      <p:cBhvr>
                                        <p:cTn id="156" dur="1000" fill="hold"/>
                                        <p:tgtEl>
                                          <p:spTgt spid="1607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8" presetID="64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576 -0.07107 L 0.21684 -0.25116 " pathEditMode="relative" rAng="0" ptsTypes="AA">
                                      <p:cBhvr>
                                        <p:cTn id="159" dur="2000" fill="hold"/>
                                        <p:tgtEl>
                                          <p:spTgt spid="1607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5" y="-9005"/>
                                    </p:animMotion>
                                  </p:childTnLst>
                                </p:cTn>
                              </p:par>
                              <p:par>
                                <p:cTn id="160" presetID="63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5 0.00209 L -0.0151 0.00695 " pathEditMode="relative" rAng="0" ptsTypes="AA">
                                      <p:cBhvr>
                                        <p:cTn id="161" dur="2000" fill="hold"/>
                                        <p:tgtEl>
                                          <p:spTgt spid="1607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86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3" presetID="35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45 -0.05093 L 0.19218 -0.10093 L 0.15468 -0.13426 L 0.07135 -0.18287 L 0.04166 -0.18843 " pathEditMode="relative" rAng="0" ptsTypes="AAAAA">
                                      <p:cBhvr>
                                        <p:cTn id="164" dur="2000" fill="hold"/>
                                        <p:tgtEl>
                                          <p:spTgt spid="1607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90" y="-6875"/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.0 L -0.00365 0.04861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1607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" y="2431"/>
                                    </p:animMotion>
                                  </p:childTnLst>
                                </p:cTn>
                              </p:par>
                              <p:par>
                                <p:cTn id="167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L -0.00504 0.05232 " pathEditMode="relative" rAng="0" ptsTypes="AA">
                                      <p:cBhvr>
                                        <p:cTn id="168" dur="2000" fill="hold"/>
                                        <p:tgtEl>
                                          <p:spTgt spid="1607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2616"/>
                                    </p:animMotion>
                                  </p:childTnLst>
                                </p:cTn>
                              </p:par>
                              <p:par>
                                <p:cTn id="169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7 L -0.00521 0.04491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1607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2245"/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L -0.00486 0.04699 " pathEditMode="relative" rAng="0" ptsTypes="AA">
                                      <p:cBhvr>
                                        <p:cTn id="172" dur="2000" fill="hold"/>
                                        <p:tgtEl>
                                          <p:spTgt spid="1607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2338"/>
                                    </p:animMotion>
                                  </p:childTnLst>
                                </p:cTn>
                              </p:par>
                              <p:par>
                                <p:cTn id="173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22222E-6 L -0.00261 0.04167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1607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2083"/>
                                    </p:animMotion>
                                  </p:childTnLst>
                                </p:cTn>
                              </p:par>
                              <p:par>
                                <p:cTn id="175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7037E-6 L -0.004 0.04537 " pathEditMode="relative" rAng="0" ptsTypes="AA">
                                      <p:cBhvr>
                                        <p:cTn id="176" dur="2000" fill="hold"/>
                                        <p:tgtEl>
                                          <p:spTgt spid="1607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2269"/>
                                    </p:animMotion>
                                  </p:childTnLst>
                                </p:cTn>
                              </p:par>
                              <p:par>
                                <p:cTn id="177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L -0.00503 0.04491 " pathEditMode="relative" rAng="0" ptsTypes="AA">
                                      <p:cBhvr>
                                        <p:cTn id="178" dur="2000" fill="hold"/>
                                        <p:tgtEl>
                                          <p:spTgt spid="1607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2245"/>
                                    </p:animMotion>
                                  </p:childTnLst>
                                </p:cTn>
                              </p:par>
                              <p:par>
                                <p:cTn id="179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85185E-6 L -0.00504 0.0456 " pathEditMode="relative" rAng="0" ptsTypes="AA">
                                      <p:cBhvr>
                                        <p:cTn id="180" dur="2000" fill="hold"/>
                                        <p:tgtEl>
                                          <p:spTgt spid="1607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2269"/>
                                    </p:animMotion>
                                  </p:childTnLst>
                                </p:cTn>
                              </p:par>
                              <p:par>
                                <p:cTn id="181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44444E-6 L -0.00451 0.04514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1607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" y="2245"/>
                                    </p:animMotion>
                                  </p:childTnLst>
                                </p:cTn>
                              </p:par>
                              <p:par>
                                <p:cTn id="183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48148E-6 L -0.00399 0.04537 " pathEditMode="relative" rAng="0" ptsTypes="AA">
                                      <p:cBhvr>
                                        <p:cTn id="184" dur="2000" fill="hold"/>
                                        <p:tgtEl>
                                          <p:spTgt spid="1607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2269"/>
                                    </p:animMotion>
                                  </p:childTnLst>
                                </p:cTn>
                              </p:par>
                              <p:par>
                                <p:cTn id="185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63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1 0.00695 L 0.06042 0.04028 L 0.11407 0.06181 L 0.19688 0.11181 " pathEditMode="relative" rAng="0" ptsTypes="AAAA">
                                      <p:cBhvr>
                                        <p:cTn id="188" dur="2000" fill="hold"/>
                                        <p:tgtEl>
                                          <p:spTgt spid="1607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0" y="5231"/>
                                    </p:animMotion>
                                  </p:childTnLst>
                                </p:cTn>
                              </p:par>
                              <p:par>
                                <p:cTn id="189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44444E-6 L -0.00747 0.01806 L -0.02934 0.0257 L -0.1507 0.00625 " pathEditMode="relative" rAng="0" ptsTypes="AAAA">
                                      <p:cBhvr>
                                        <p:cTn id="190" dur="2000" fill="hold"/>
                                        <p:tgtEl>
                                          <p:spTgt spid="1607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35" y="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92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07 0.00625 L -0.07361 0.07084 " pathEditMode="relative" rAng="0" ptsTypes="AA">
                                      <p:cBhvr>
                                        <p:cTn id="193" dur="2000" fill="hold"/>
                                        <p:tgtEl>
                                          <p:spTgt spid="1607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4" y="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95" presetID="51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0.04861 L 0.00833 0.06806 C 0.02048 0.07477 0.04375 0.09028 0.06458 0.09583 C 0.08541 0.10139 0.11232 0.1044 0.13333 0.10208 C 0.14583 0.09861 0.17343 0.09167 0.19062 0.08194 L 0.21406 0.04167 L 0.21875 -0.00486 " pathEditMode="relative" rAng="0" ptsTypes="FfafFAF">
                                      <p:cBhvr>
                                        <p:cTn id="196" dur="2000" fill="hold"/>
                                        <p:tgtEl>
                                          <p:spTgt spid="1607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28" y="116"/>
                                    </p:animMotion>
                                  </p:childTnLst>
                                </p:cTn>
                              </p:par>
                              <p:par>
                                <p:cTn id="197" presetID="51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04 0.05232 L 0.04027 0.07524 C 0.05885 0.07686 0.09079 0.08449 0.11007 0.08079 C 0.13194 0.07848 0.15763 0.07014 0.17152 0.06135 C 0.18541 0.05255 0.18836 0.04237 0.1934 0.02732 L 0.20173 -0.02893 " pathEditMode="relative" rAng="0" ptsTypes="FfaaFF">
                                      <p:cBhvr>
                                        <p:cTn id="198" dur="2000" fill="hold"/>
                                        <p:tgtEl>
                                          <p:spTgt spid="1607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30" y="-2454"/>
                                    </p:animMotion>
                                  </p:childTnLst>
                                </p:cTn>
                              </p:par>
                              <p:par>
                                <p:cTn id="199" presetID="35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361 0.07084 L -0.10955 0.04931 " pathEditMode="relative" rAng="0" ptsTypes="AA">
                                      <p:cBhvr>
                                        <p:cTn id="200" dur="2000" fill="hold"/>
                                        <p:tgtEl>
                                          <p:spTgt spid="1607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6" y="-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02" presetID="64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173 -0.02893 L 0.16059 -0.08657 L 0.14809 -0.1449 L 0.14704 -0.19074 L 0.15538 -0.24351 " pathEditMode="relative" rAng="0" ptsTypes="AAAAA">
                                      <p:cBhvr>
                                        <p:cTn id="203" dur="2000" fill="hold"/>
                                        <p:tgtEl>
                                          <p:spTgt spid="1607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3" y="-10741"/>
                                    </p:animMotion>
                                  </p:childTnLst>
                                </p:cTn>
                              </p:par>
                              <p:par>
                                <p:cTn id="204" presetID="35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955 0.04931 L -0.14861 0.03264 " pathEditMode="relative" rAng="0" ptsTypes="AA">
                                      <p:cBhvr>
                                        <p:cTn id="205" dur="2000" fill="hold"/>
                                        <p:tgtEl>
                                          <p:spTgt spid="1607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2" y="-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07" presetID="5" presetClass="entr" presetSubtype="1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9" dur="500"/>
                                        <p:tgtEl>
                                          <p:spTgt spid="160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1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63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8.33333E-7 2.22222E-6 L 0.5434 2.22222E-6 " pathEditMode="relative" rAng="0" ptsTypes="AA">
                                      <p:cBhvr>
                                        <p:cTn id="2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7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82" grpId="0" animBg="1"/>
      <p:bldP spid="160783" grpId="0" animBg="1"/>
      <p:bldP spid="160783" grpId="1" animBg="1"/>
      <p:bldP spid="160783" grpId="2" animBg="1"/>
      <p:bldP spid="160784" grpId="0" animBg="1"/>
      <p:bldP spid="160784" grpId="1" animBg="1"/>
      <p:bldP spid="160784" grpId="2" animBg="1"/>
      <p:bldP spid="160784" grpId="3" animBg="1"/>
      <p:bldP spid="160784" grpId="4" animBg="1"/>
      <p:bldP spid="160784" grpId="5" animBg="1"/>
      <p:bldP spid="160785" grpId="0" animBg="1"/>
      <p:bldP spid="160785" grpId="1" animBg="1"/>
      <p:bldP spid="160785" grpId="2" animBg="1"/>
      <p:bldP spid="160786" grpId="0" animBg="1"/>
      <p:bldP spid="160786" grpId="1" animBg="1"/>
      <p:bldP spid="160786" grpId="2" animBg="1"/>
      <p:bldP spid="160787" grpId="0" animBg="1"/>
      <p:bldP spid="160787" grpId="1" animBg="1"/>
      <p:bldP spid="160787" grpId="2" animBg="1"/>
      <p:bldP spid="160788" grpId="0" animBg="1"/>
      <p:bldP spid="160788" grpId="1" animBg="1"/>
      <p:bldP spid="160788" grpId="2" animBg="1"/>
      <p:bldP spid="160788" grpId="3" animBg="1"/>
      <p:bldP spid="160789" grpId="0" animBg="1"/>
      <p:bldP spid="160789" grpId="1" animBg="1"/>
      <p:bldP spid="160789" grpId="2" animBg="1"/>
      <p:bldP spid="160789" grpId="3" animBg="1"/>
      <p:bldP spid="160790" grpId="0" animBg="1"/>
      <p:bldP spid="160790" grpId="1" animBg="1"/>
      <p:bldP spid="160790" grpId="2" animBg="1"/>
      <p:bldP spid="160791" grpId="0" animBg="1"/>
      <p:bldP spid="160791" grpId="1" animBg="1"/>
      <p:bldP spid="160791" grpId="2" animBg="1"/>
      <p:bldP spid="160792" grpId="0" animBg="1"/>
      <p:bldP spid="160792" grpId="1" animBg="1"/>
      <p:bldP spid="160792" grpId="2" animBg="1"/>
      <p:bldP spid="160793" grpId="0" animBg="1"/>
      <p:bldP spid="160793" grpId="1" animBg="1"/>
      <p:bldP spid="160793" grpId="2" animBg="1"/>
      <p:bldP spid="160794" grpId="0" animBg="1"/>
      <p:bldP spid="160794" grpId="1" animBg="1"/>
      <p:bldP spid="160794" grpId="2" animBg="1"/>
      <p:bldP spid="160794" grpId="3" animBg="1"/>
      <p:bldP spid="160794" grpId="4" animBg="1"/>
      <p:bldP spid="160795" grpId="0" animBg="1"/>
      <p:bldP spid="160795" grpId="1" animBg="1"/>
      <p:bldP spid="160795" grpId="2" animBg="1"/>
      <p:bldP spid="160795" grpId="3" animBg="1"/>
      <p:bldP spid="160795" grpId="4" animBg="1"/>
      <p:bldP spid="160797" grpId="0" animBg="1"/>
      <p:bldP spid="160797" grpId="1" animBg="1"/>
      <p:bldP spid="160798" grpId="0" animBg="1"/>
      <p:bldP spid="160798" grpId="1" animBg="1"/>
      <p:bldP spid="160799" grpId="0" animBg="1"/>
      <p:bldP spid="160799" grpId="1" animBg="1"/>
      <p:bldP spid="160799" grpId="2" animBg="1"/>
      <p:bldP spid="160799" grpId="3" animBg="1"/>
      <p:bldP spid="160799" grpId="4" animBg="1"/>
      <p:bldP spid="160799" grpId="5" animBg="1"/>
      <p:bldP spid="160800" grpId="0" animBg="1"/>
      <p:bldP spid="160800" grpId="1" animBg="1"/>
      <p:bldP spid="160809" grpId="0" animBg="1"/>
      <p:bldP spid="160810" grpId="0" animBg="1"/>
      <p:bldP spid="160810" grpId="1" animBg="1"/>
      <p:bldP spid="160830" grpId="0" animBg="1"/>
      <p:bldP spid="160834" grpId="0" animBg="1"/>
      <p:bldP spid="160834" grpId="1" animBg="1"/>
      <p:bldP spid="160835" grpId="0" animBg="1"/>
      <p:bldP spid="160835" grpId="1" animBg="1"/>
      <p:bldP spid="160836" grpId="0" animBg="1"/>
      <p:bldP spid="160836" grpId="1" animBg="1"/>
      <p:bldP spid="160837" grpId="0" animBg="1"/>
      <p:bldP spid="16083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A55ADC4-6C56-493D-9A00-2A4EE6766CC7}"/>
              </a:ext>
            </a:extLst>
          </p:cNvPr>
          <p:cNvGrpSpPr>
            <a:grpSpLocks/>
          </p:cNvGrpSpPr>
          <p:nvPr/>
        </p:nvGrpSpPr>
        <p:grpSpPr bwMode="auto">
          <a:xfrm>
            <a:off x="6219825" y="260350"/>
            <a:ext cx="2663825" cy="5473700"/>
            <a:chOff x="3918" y="527"/>
            <a:chExt cx="1678" cy="3448"/>
          </a:xfrm>
        </p:grpSpPr>
        <p:sp>
          <p:nvSpPr>
            <p:cNvPr id="11321" name="Rectangle 3">
              <a:extLst>
                <a:ext uri="{FF2B5EF4-FFF2-40B4-BE49-F238E27FC236}">
                  <a16:creationId xmlns:a16="http://schemas.microsoft.com/office/drawing/2014/main" id="{9A7FA084-375B-4B61-BA03-A795326D7D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8" y="2251"/>
              <a:ext cx="1678" cy="1542"/>
            </a:xfrm>
            <a:prstGeom prst="rect">
              <a:avLst/>
            </a:prstGeom>
            <a:solidFill>
              <a:srgbClr val="C0C0C0"/>
            </a:solidFill>
            <a:ln w="317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322" name="Rectangle 4">
              <a:extLst>
                <a:ext uri="{FF2B5EF4-FFF2-40B4-BE49-F238E27FC236}">
                  <a16:creationId xmlns:a16="http://schemas.microsoft.com/office/drawing/2014/main" id="{E6F27810-209F-4F96-A66B-740F581D9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8" y="709"/>
              <a:ext cx="1678" cy="1542"/>
            </a:xfrm>
            <a:prstGeom prst="rect">
              <a:avLst/>
            </a:prstGeom>
            <a:solidFill>
              <a:srgbClr val="C0C0C0"/>
            </a:solidFill>
            <a:ln w="317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323" name="Rectangle 5">
              <a:extLst>
                <a:ext uri="{FF2B5EF4-FFF2-40B4-BE49-F238E27FC236}">
                  <a16:creationId xmlns:a16="http://schemas.microsoft.com/office/drawing/2014/main" id="{AB70DC57-4B53-4AD4-9DF9-82ED4C8EF1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6" y="528"/>
              <a:ext cx="377" cy="181"/>
            </a:xfrm>
            <a:prstGeom prst="rect">
              <a:avLst/>
            </a:prstGeom>
            <a:noFill/>
            <a:ln w="3175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324" name="Rectangle 6">
              <a:extLst>
                <a:ext uri="{FF2B5EF4-FFF2-40B4-BE49-F238E27FC236}">
                  <a16:creationId xmlns:a16="http://schemas.microsoft.com/office/drawing/2014/main" id="{FEE455B0-5D59-49BB-8D3A-B3496FF5BE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6" y="3794"/>
              <a:ext cx="377" cy="181"/>
            </a:xfrm>
            <a:prstGeom prst="rect">
              <a:avLst/>
            </a:prstGeom>
            <a:noFill/>
            <a:ln w="3175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325" name="Rectangle 7">
              <a:extLst>
                <a:ext uri="{FF2B5EF4-FFF2-40B4-BE49-F238E27FC236}">
                  <a16:creationId xmlns:a16="http://schemas.microsoft.com/office/drawing/2014/main" id="{86F5A5C3-6B7E-4AA1-A772-CA0394A688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6" y="527"/>
              <a:ext cx="377" cy="181"/>
            </a:xfrm>
            <a:prstGeom prst="rect">
              <a:avLst/>
            </a:prstGeom>
            <a:noFill/>
            <a:ln w="3175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326" name="AutoShape 8">
              <a:extLst>
                <a:ext uri="{FF2B5EF4-FFF2-40B4-BE49-F238E27FC236}">
                  <a16:creationId xmlns:a16="http://schemas.microsoft.com/office/drawing/2014/main" id="{7BA040BD-A3D0-485E-A273-E512B14EE70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235" y="483"/>
              <a:ext cx="227" cy="680"/>
            </a:xfrm>
            <a:prstGeom prst="flowChartDelay">
              <a:avLst/>
            </a:prstGeom>
            <a:solidFill>
              <a:srgbClr val="C0C0C0"/>
            </a:solidFill>
            <a:ln w="317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327" name="AutoShape 9">
              <a:extLst>
                <a:ext uri="{FF2B5EF4-FFF2-40B4-BE49-F238E27FC236}">
                  <a16:creationId xmlns:a16="http://schemas.microsoft.com/office/drawing/2014/main" id="{93ADBDF0-3B2A-44DE-98F1-21649AD644E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1" y="483"/>
              <a:ext cx="227" cy="680"/>
            </a:xfrm>
            <a:prstGeom prst="flowChartDelay">
              <a:avLst/>
            </a:prstGeom>
            <a:solidFill>
              <a:srgbClr val="C0C0C0"/>
            </a:solidFill>
            <a:ln w="317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328" name="AutoShape 10">
              <a:extLst>
                <a:ext uri="{FF2B5EF4-FFF2-40B4-BE49-F238E27FC236}">
                  <a16:creationId xmlns:a16="http://schemas.microsoft.com/office/drawing/2014/main" id="{1C35E321-BB14-46BC-A3A7-2D1D524F401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4235" y="3340"/>
              <a:ext cx="227" cy="680"/>
            </a:xfrm>
            <a:prstGeom prst="flowChartDelay">
              <a:avLst/>
            </a:prstGeom>
            <a:solidFill>
              <a:srgbClr val="C0C0C0"/>
            </a:solidFill>
            <a:ln w="317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329" name="AutoShape 11">
              <a:extLst>
                <a:ext uri="{FF2B5EF4-FFF2-40B4-BE49-F238E27FC236}">
                  <a16:creationId xmlns:a16="http://schemas.microsoft.com/office/drawing/2014/main" id="{9A303B6D-F4EA-4F64-8935-B627143214D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5051" y="3340"/>
              <a:ext cx="227" cy="680"/>
            </a:xfrm>
            <a:prstGeom prst="flowChartDelay">
              <a:avLst/>
            </a:prstGeom>
            <a:solidFill>
              <a:srgbClr val="C0C0C0"/>
            </a:solidFill>
            <a:ln w="317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330" name="Rectangle 12">
              <a:extLst>
                <a:ext uri="{FF2B5EF4-FFF2-40B4-BE49-F238E27FC236}">
                  <a16:creationId xmlns:a16="http://schemas.microsoft.com/office/drawing/2014/main" id="{FCD9A8D1-BFF2-4628-817C-FC954F4CFB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2" y="3793"/>
              <a:ext cx="377" cy="181"/>
            </a:xfrm>
            <a:prstGeom prst="rect">
              <a:avLst/>
            </a:prstGeom>
            <a:noFill/>
            <a:ln w="3175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sp>
        <p:nvSpPr>
          <p:cNvPr id="181261" name="Rectangle 13">
            <a:extLst>
              <a:ext uri="{FF2B5EF4-FFF2-40B4-BE49-F238E27FC236}">
                <a16:creationId xmlns:a16="http://schemas.microsoft.com/office/drawing/2014/main" id="{6D68B09A-0F54-4235-BCA0-F8562DBCEE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" y="5013325"/>
            <a:ext cx="3986213" cy="1536700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 </a:t>
            </a:r>
            <a:r>
              <a:rPr lang="fr-FR" altLang="fr-FR" sz="1400" b="1">
                <a:solidFill>
                  <a:srgbClr val="4D4D4D"/>
                </a:solidFill>
              </a:rPr>
              <a:t>Quand le défenseur part toucher la balise B, l’attaquant court vers la cible adverse, reçoit la balle du gardien et dribble pour marquer un but.</a:t>
            </a:r>
          </a:p>
          <a:p>
            <a:pPr eaLnBrk="1" hangingPunct="1"/>
            <a:endParaRPr lang="fr-FR" altLang="fr-FR" sz="1000" b="1">
              <a:solidFill>
                <a:srgbClr val="4D4D4D"/>
              </a:solidFill>
            </a:endParaRPr>
          </a:p>
          <a:p>
            <a:pPr eaLnBrk="1" hangingPunct="1"/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 </a:t>
            </a:r>
            <a:r>
              <a:rPr lang="fr-FR" altLang="fr-FR" sz="1400" b="1">
                <a:solidFill>
                  <a:srgbClr val="4D4D4D"/>
                </a:solidFill>
              </a:rPr>
              <a:t>Si l’attaquant est touché par le défenseur avant d’avoir tiré, il a perdu.</a:t>
            </a:r>
          </a:p>
        </p:txBody>
      </p:sp>
      <p:sp>
        <p:nvSpPr>
          <p:cNvPr id="181265" name="Oval 17">
            <a:extLst>
              <a:ext uri="{FF2B5EF4-FFF2-40B4-BE49-F238E27FC236}">
                <a16:creationId xmlns:a16="http://schemas.microsoft.com/office/drawing/2014/main" id="{B3F33E81-3FA6-43A0-ADB8-EB3A925BA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1863" y="4437063"/>
            <a:ext cx="142875" cy="144462"/>
          </a:xfrm>
          <a:prstGeom prst="ellipse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81267" name="Oval 19">
            <a:extLst>
              <a:ext uri="{FF2B5EF4-FFF2-40B4-BE49-F238E27FC236}">
                <a16:creationId xmlns:a16="http://schemas.microsoft.com/office/drawing/2014/main" id="{621EEC4F-DE9E-4800-BE84-9197CAA447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2550" y="151765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81268" name="Oval 20">
            <a:extLst>
              <a:ext uri="{FF2B5EF4-FFF2-40B4-BE49-F238E27FC236}">
                <a16:creationId xmlns:a16="http://schemas.microsoft.com/office/drawing/2014/main" id="{79AD2FD6-E43F-4038-925F-6F1B2AB849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2925" y="620713"/>
            <a:ext cx="142875" cy="144462"/>
          </a:xfrm>
          <a:prstGeom prst="ellipse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81269" name="Oval 21">
            <a:extLst>
              <a:ext uri="{FF2B5EF4-FFF2-40B4-BE49-F238E27FC236}">
                <a16:creationId xmlns:a16="http://schemas.microsoft.com/office/drawing/2014/main" id="{26BAC5DA-7029-40D2-A816-3F6B2CE66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7525" y="5233988"/>
            <a:ext cx="142875" cy="144462"/>
          </a:xfrm>
          <a:prstGeom prst="ellipse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81270" name="Oval 22">
            <a:extLst>
              <a:ext uri="{FF2B5EF4-FFF2-40B4-BE49-F238E27FC236}">
                <a16:creationId xmlns:a16="http://schemas.microsoft.com/office/drawing/2014/main" id="{F7F38F52-25E2-4009-9708-02DA859F2C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7675" y="750888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81271" name="Oval 23">
            <a:extLst>
              <a:ext uri="{FF2B5EF4-FFF2-40B4-BE49-F238E27FC236}">
                <a16:creationId xmlns:a16="http://schemas.microsoft.com/office/drawing/2014/main" id="{01D1E598-FC7F-435C-A537-D275A30B6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5229225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81272" name="Line 24">
            <a:extLst>
              <a:ext uri="{FF2B5EF4-FFF2-40B4-BE49-F238E27FC236}">
                <a16:creationId xmlns:a16="http://schemas.microsoft.com/office/drawing/2014/main" id="{447E4EC3-B693-4D9C-925F-0C6A39C544AF}"/>
              </a:ext>
            </a:extLst>
          </p:cNvPr>
          <p:cNvSpPr>
            <a:spLocks noChangeShapeType="1"/>
          </p:cNvSpPr>
          <p:nvPr/>
        </p:nvSpPr>
        <p:spPr bwMode="auto">
          <a:xfrm>
            <a:off x="7550150" y="549275"/>
            <a:ext cx="0" cy="4895850"/>
          </a:xfrm>
          <a:prstGeom prst="line">
            <a:avLst/>
          </a:prstGeom>
          <a:noFill/>
          <a:ln w="31750">
            <a:solidFill>
              <a:srgbClr val="8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81273" name="Oval 25">
            <a:extLst>
              <a:ext uri="{FF2B5EF4-FFF2-40B4-BE49-F238E27FC236}">
                <a16:creationId xmlns:a16="http://schemas.microsoft.com/office/drawing/2014/main" id="{2726B9AF-9511-42A7-AED3-24E0C95F30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13" y="5229225"/>
            <a:ext cx="142875" cy="144463"/>
          </a:xfrm>
          <a:prstGeom prst="ellipse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81274" name="Oval 26">
            <a:extLst>
              <a:ext uri="{FF2B5EF4-FFF2-40B4-BE49-F238E27FC236}">
                <a16:creationId xmlns:a16="http://schemas.microsoft.com/office/drawing/2014/main" id="{AA9948A3-8D40-4A02-9BC1-4B6E43E7A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7525" y="620713"/>
            <a:ext cx="142875" cy="144462"/>
          </a:xfrm>
          <a:prstGeom prst="ellipse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81283" name="Oval 35">
            <a:extLst>
              <a:ext uri="{FF2B5EF4-FFF2-40B4-BE49-F238E27FC236}">
                <a16:creationId xmlns:a16="http://schemas.microsoft.com/office/drawing/2014/main" id="{D179FDFD-F56E-4F08-8D35-959695776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1888" y="765175"/>
            <a:ext cx="142875" cy="144463"/>
          </a:xfrm>
          <a:prstGeom prst="ellipse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81284" name="Oval 36">
            <a:extLst>
              <a:ext uri="{FF2B5EF4-FFF2-40B4-BE49-F238E27FC236}">
                <a16:creationId xmlns:a16="http://schemas.microsoft.com/office/drawing/2014/main" id="{185CE0C3-B718-4C24-B382-ADADF1859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6013" y="981075"/>
            <a:ext cx="142875" cy="144463"/>
          </a:xfrm>
          <a:prstGeom prst="ellipse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81300" name="Oval 52">
            <a:extLst>
              <a:ext uri="{FF2B5EF4-FFF2-40B4-BE49-F238E27FC236}">
                <a16:creationId xmlns:a16="http://schemas.microsoft.com/office/drawing/2014/main" id="{893E1DEE-8F00-45B5-A658-77CB01204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7125" y="4797425"/>
            <a:ext cx="142875" cy="144463"/>
          </a:xfrm>
          <a:prstGeom prst="ellipse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81301" name="Oval 53">
            <a:extLst>
              <a:ext uri="{FF2B5EF4-FFF2-40B4-BE49-F238E27FC236}">
                <a16:creationId xmlns:a16="http://schemas.microsoft.com/office/drawing/2014/main" id="{FA54ACE4-584E-4B15-84C7-2518052AFD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7125" y="5013325"/>
            <a:ext cx="142875" cy="144463"/>
          </a:xfrm>
          <a:prstGeom prst="ellipse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81306" name="Cloud">
            <a:extLst>
              <a:ext uri="{FF2B5EF4-FFF2-40B4-BE49-F238E27FC236}">
                <a16:creationId xmlns:a16="http://schemas.microsoft.com/office/drawing/2014/main" id="{FD3C8A9B-DB4C-41C5-A156-49043CC99F9B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060700" y="1412875"/>
            <a:ext cx="2879725" cy="881063"/>
          </a:xfrm>
          <a:custGeom>
            <a:avLst/>
            <a:gdLst>
              <a:gd name="T0" fmla="*/ 8932 w 21600"/>
              <a:gd name="T1" fmla="*/ 440532 h 21600"/>
              <a:gd name="T2" fmla="*/ 1439863 w 21600"/>
              <a:gd name="T3" fmla="*/ 880125 h 21600"/>
              <a:gd name="T4" fmla="*/ 2877325 w 21600"/>
              <a:gd name="T5" fmla="*/ 440532 h 21600"/>
              <a:gd name="T6" fmla="*/ 1439863 w 21600"/>
              <a:gd name="T7" fmla="*/ 50376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CC00">
              <a:alpha val="79999"/>
            </a:srgbClr>
          </a:solidFill>
          <a:ln>
            <a:noFill/>
          </a:ln>
          <a:effectLst>
            <a:outerShdw dist="10776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600" b="1">
                <a:solidFill>
                  <a:srgbClr val="4D4D4D"/>
                </a:solidFill>
                <a:hlinkClick r:id="rId4"/>
              </a:rPr>
              <a:t>Pour faire évoluer la situation…</a:t>
            </a:r>
            <a:endParaRPr lang="fr-FR" altLang="fr-FR" sz="1600">
              <a:solidFill>
                <a:srgbClr val="4D4D4D"/>
              </a:solidFill>
            </a:endParaRPr>
          </a:p>
        </p:txBody>
      </p:sp>
      <p:sp>
        <p:nvSpPr>
          <p:cNvPr id="181319" name="Rectangle 71">
            <a:extLst>
              <a:ext uri="{FF2B5EF4-FFF2-40B4-BE49-F238E27FC236}">
                <a16:creationId xmlns:a16="http://schemas.microsoft.com/office/drawing/2014/main" id="{C63474CC-6B42-40A5-82D6-5143F0FDE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13" y="2708275"/>
            <a:ext cx="3995738" cy="1944688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 </a:t>
            </a:r>
            <a:r>
              <a:rPr lang="fr-FR" altLang="fr-FR" sz="1400" b="1">
                <a:solidFill>
                  <a:srgbClr val="4D4D4D"/>
                </a:solidFill>
              </a:rPr>
              <a:t>Partagez le terrain dans le sens de la longueur, placez les mini buts et les zones.</a:t>
            </a:r>
          </a:p>
          <a:p>
            <a:pPr eaLnBrk="1" hangingPunct="1"/>
            <a:endParaRPr lang="fr-FR" altLang="fr-FR" sz="1000" b="1">
              <a:solidFill>
                <a:srgbClr val="4D4D4D"/>
              </a:solidFill>
            </a:endParaRPr>
          </a:p>
          <a:p>
            <a:pPr eaLnBrk="1" hangingPunct="1"/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</a:t>
            </a:r>
            <a:r>
              <a:rPr lang="fr-FR" altLang="fr-FR" sz="1400" b="1">
                <a:solidFill>
                  <a:srgbClr val="4D4D4D"/>
                </a:solidFill>
              </a:rPr>
              <a:t> Installez les 2 balises A et B par ½ terrain et les réserves de balles derrière les buts.</a:t>
            </a:r>
          </a:p>
          <a:p>
            <a:pPr eaLnBrk="1" hangingPunct="1"/>
            <a:endParaRPr lang="fr-FR" altLang="fr-FR" sz="1000" b="1">
              <a:solidFill>
                <a:srgbClr val="4D4D4D"/>
              </a:solidFill>
            </a:endParaRPr>
          </a:p>
          <a:p>
            <a:pPr eaLnBrk="1" hangingPunct="1"/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</a:t>
            </a:r>
            <a:r>
              <a:rPr lang="fr-FR" altLang="fr-FR" sz="1400" b="1">
                <a:solidFill>
                  <a:srgbClr val="4D4D4D"/>
                </a:solidFill>
              </a:rPr>
              <a:t> Composez 2 équipes avec 2 attaquants au milieu du terrain, 2 gardiens, 1 dans chaque but,  2 à 3 défenseurs au plot A.</a:t>
            </a:r>
          </a:p>
        </p:txBody>
      </p:sp>
      <p:sp>
        <p:nvSpPr>
          <p:cNvPr id="181320" name="AutoShape 72">
            <a:extLst>
              <a:ext uri="{FF2B5EF4-FFF2-40B4-BE49-F238E27FC236}">
                <a16:creationId xmlns:a16="http://schemas.microsoft.com/office/drawing/2014/main" id="{648ED029-9D34-4874-84D7-61F1F1C371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450"/>
            <a:ext cx="4729163" cy="1223963"/>
          </a:xfrm>
          <a:custGeom>
            <a:avLst/>
            <a:gdLst>
              <a:gd name="T0" fmla="*/ 776561844 w 21600"/>
              <a:gd name="T1" fmla="*/ 0 h 21600"/>
              <a:gd name="T2" fmla="*/ 0 w 21600"/>
              <a:gd name="T3" fmla="*/ 34677932 h 21600"/>
              <a:gd name="T4" fmla="*/ 776561844 w 21600"/>
              <a:gd name="T5" fmla="*/ 69355807 h 21600"/>
              <a:gd name="T6" fmla="*/ 1035415865 w 21600"/>
              <a:gd name="T7" fmla="*/ 3467793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b="1">
                <a:solidFill>
                  <a:srgbClr val="4D4D4D"/>
                </a:solidFill>
              </a:rPr>
              <a:t>Pour progresser en dribble </a:t>
            </a:r>
          </a:p>
          <a:p>
            <a:pPr eaLnBrk="1" hangingPunct="1"/>
            <a:r>
              <a:rPr lang="fr-FR" altLang="fr-FR" b="1">
                <a:solidFill>
                  <a:srgbClr val="4D4D4D"/>
                </a:solidFill>
              </a:rPr>
              <a:t>malgré le poursuivant</a:t>
            </a:r>
          </a:p>
        </p:txBody>
      </p:sp>
      <p:grpSp>
        <p:nvGrpSpPr>
          <p:cNvPr id="3" name="Group 73">
            <a:extLst>
              <a:ext uri="{FF2B5EF4-FFF2-40B4-BE49-F238E27FC236}">
                <a16:creationId xmlns:a16="http://schemas.microsoft.com/office/drawing/2014/main" id="{D7CF0C38-A119-4735-B470-D851A3B1149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11638" y="3481388"/>
            <a:ext cx="863600" cy="838200"/>
            <a:chOff x="1140" y="2387"/>
            <a:chExt cx="590" cy="573"/>
          </a:xfrm>
        </p:grpSpPr>
        <p:sp>
          <p:nvSpPr>
            <p:cNvPr id="11319" name="AutoShape 74">
              <a:extLst>
                <a:ext uri="{FF2B5EF4-FFF2-40B4-BE49-F238E27FC236}">
                  <a16:creationId xmlns:a16="http://schemas.microsoft.com/office/drawing/2014/main" id="{24931C7C-5195-4AC5-AF74-CB66B9A5615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40" y="2749"/>
              <a:ext cx="590" cy="211"/>
            </a:xfrm>
            <a:custGeom>
              <a:avLst/>
              <a:gdLst>
                <a:gd name="T0" fmla="*/ 12 w 21600"/>
                <a:gd name="T1" fmla="*/ 0 h 21600"/>
                <a:gd name="T2" fmla="*/ 0 w 21600"/>
                <a:gd name="T3" fmla="*/ 1 h 21600"/>
                <a:gd name="T4" fmla="*/ 12 w 21600"/>
                <a:gd name="T5" fmla="*/ 2 h 21600"/>
                <a:gd name="T6" fmla="*/ 16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68 w 21600"/>
                <a:gd name="T13" fmla="*/ 5426 h 21600"/>
                <a:gd name="T14" fmla="*/ 18891 w 21600"/>
                <a:gd name="T15" fmla="*/ 1617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 b="1">
                  <a:solidFill>
                    <a:srgbClr val="4D4D4D"/>
                  </a:solidFill>
                </a:rPr>
                <a:t>Action !</a:t>
              </a:r>
            </a:p>
          </p:txBody>
        </p:sp>
        <p:pic>
          <p:nvPicPr>
            <p:cNvPr id="11320" name="Picture 75" descr="logo-petit">
              <a:extLst>
                <a:ext uri="{FF2B5EF4-FFF2-40B4-BE49-F238E27FC236}">
                  <a16:creationId xmlns:a16="http://schemas.microsoft.com/office/drawing/2014/main" id="{9D29A221-2E9E-49B5-8F2D-BBD639F4C4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4" y="2387"/>
              <a:ext cx="29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76">
            <a:extLst>
              <a:ext uri="{FF2B5EF4-FFF2-40B4-BE49-F238E27FC236}">
                <a16:creationId xmlns:a16="http://schemas.microsoft.com/office/drawing/2014/main" id="{40896B34-35EF-4E79-98C5-5FC97F091620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7498556" y="213519"/>
            <a:ext cx="193675" cy="287338"/>
            <a:chOff x="4468" y="1434"/>
            <a:chExt cx="113" cy="182"/>
          </a:xfrm>
        </p:grpSpPr>
        <p:sp>
          <p:nvSpPr>
            <p:cNvPr id="11313" name="Rectangle 77">
              <a:extLst>
                <a:ext uri="{FF2B5EF4-FFF2-40B4-BE49-F238E27FC236}">
                  <a16:creationId xmlns:a16="http://schemas.microsoft.com/office/drawing/2014/main" id="{7082B56A-F295-4408-820C-2341BEED13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8" y="1434"/>
              <a:ext cx="113" cy="182"/>
            </a:xfrm>
            <a:prstGeom prst="rect">
              <a:avLst/>
            </a:prstGeom>
            <a:noFill/>
            <a:ln w="19050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314" name="Oval 78">
              <a:extLst>
                <a:ext uri="{FF2B5EF4-FFF2-40B4-BE49-F238E27FC236}">
                  <a16:creationId xmlns:a16="http://schemas.microsoft.com/office/drawing/2014/main" id="{956CFE23-09E1-4C0E-A4DE-C8DB112F4F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0" y="1457"/>
              <a:ext cx="23" cy="2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315" name="Oval 79">
              <a:extLst>
                <a:ext uri="{FF2B5EF4-FFF2-40B4-BE49-F238E27FC236}">
                  <a16:creationId xmlns:a16="http://schemas.microsoft.com/office/drawing/2014/main" id="{A4A2CF4C-2520-4A2F-800E-9AEFB042D4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4" y="1466"/>
              <a:ext cx="23" cy="2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316" name="Oval 80">
              <a:extLst>
                <a:ext uri="{FF2B5EF4-FFF2-40B4-BE49-F238E27FC236}">
                  <a16:creationId xmlns:a16="http://schemas.microsoft.com/office/drawing/2014/main" id="{510F4F2B-16FB-44F3-B70D-D4D97616F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7" y="1510"/>
              <a:ext cx="23" cy="2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317" name="Oval 81">
              <a:extLst>
                <a:ext uri="{FF2B5EF4-FFF2-40B4-BE49-F238E27FC236}">
                  <a16:creationId xmlns:a16="http://schemas.microsoft.com/office/drawing/2014/main" id="{2D550D59-E8F2-4539-8AE9-2C3B0856A1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6" y="1570"/>
              <a:ext cx="23" cy="2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318" name="Oval 82">
              <a:extLst>
                <a:ext uri="{FF2B5EF4-FFF2-40B4-BE49-F238E27FC236}">
                  <a16:creationId xmlns:a16="http://schemas.microsoft.com/office/drawing/2014/main" id="{88406943-A1A5-4F8C-808D-BA97689ECA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5" y="1552"/>
              <a:ext cx="23" cy="2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5" name="Group 83">
            <a:extLst>
              <a:ext uri="{FF2B5EF4-FFF2-40B4-BE49-F238E27FC236}">
                <a16:creationId xmlns:a16="http://schemas.microsoft.com/office/drawing/2014/main" id="{301DB4FB-A099-452D-8D58-2E7D252CC183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7498556" y="5469732"/>
            <a:ext cx="193675" cy="287338"/>
            <a:chOff x="4468" y="1434"/>
            <a:chExt cx="113" cy="182"/>
          </a:xfrm>
        </p:grpSpPr>
        <p:sp>
          <p:nvSpPr>
            <p:cNvPr id="11307" name="Rectangle 84">
              <a:extLst>
                <a:ext uri="{FF2B5EF4-FFF2-40B4-BE49-F238E27FC236}">
                  <a16:creationId xmlns:a16="http://schemas.microsoft.com/office/drawing/2014/main" id="{5A0F2D50-D86F-4011-8942-972450CB8A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8" y="1434"/>
              <a:ext cx="113" cy="18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308" name="Oval 85">
              <a:extLst>
                <a:ext uri="{FF2B5EF4-FFF2-40B4-BE49-F238E27FC236}">
                  <a16:creationId xmlns:a16="http://schemas.microsoft.com/office/drawing/2014/main" id="{5FD3BB71-0FDE-4920-8828-3224ED60EC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0" y="1457"/>
              <a:ext cx="23" cy="2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309" name="Oval 86">
              <a:extLst>
                <a:ext uri="{FF2B5EF4-FFF2-40B4-BE49-F238E27FC236}">
                  <a16:creationId xmlns:a16="http://schemas.microsoft.com/office/drawing/2014/main" id="{964933B4-2FDB-4C1D-959C-28E3FA7EF6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4" y="1466"/>
              <a:ext cx="23" cy="2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310" name="Oval 87">
              <a:extLst>
                <a:ext uri="{FF2B5EF4-FFF2-40B4-BE49-F238E27FC236}">
                  <a16:creationId xmlns:a16="http://schemas.microsoft.com/office/drawing/2014/main" id="{B1E0E3D6-3897-41A5-BA5D-0348DD634D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7" y="1510"/>
              <a:ext cx="23" cy="2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311" name="Oval 88">
              <a:extLst>
                <a:ext uri="{FF2B5EF4-FFF2-40B4-BE49-F238E27FC236}">
                  <a16:creationId xmlns:a16="http://schemas.microsoft.com/office/drawing/2014/main" id="{D0CA2425-CE7F-4D7E-A8C5-8CDC14CC78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6" y="1570"/>
              <a:ext cx="23" cy="2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1312" name="Oval 89">
              <a:extLst>
                <a:ext uri="{FF2B5EF4-FFF2-40B4-BE49-F238E27FC236}">
                  <a16:creationId xmlns:a16="http://schemas.microsoft.com/office/drawing/2014/main" id="{41B31E7A-E7D1-4596-843D-87EA7E1DD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5" y="1552"/>
              <a:ext cx="23" cy="2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6" name="Group 90">
            <a:extLst>
              <a:ext uri="{FF2B5EF4-FFF2-40B4-BE49-F238E27FC236}">
                <a16:creationId xmlns:a16="http://schemas.microsoft.com/office/drawing/2014/main" id="{88C417C8-7FAE-4999-B369-F2D531EACE65}"/>
              </a:ext>
            </a:extLst>
          </p:cNvPr>
          <p:cNvGrpSpPr>
            <a:grpSpLocks/>
          </p:cNvGrpSpPr>
          <p:nvPr/>
        </p:nvGrpSpPr>
        <p:grpSpPr bwMode="auto">
          <a:xfrm>
            <a:off x="4213225" y="5700713"/>
            <a:ext cx="863600" cy="838200"/>
            <a:chOff x="2018" y="2478"/>
            <a:chExt cx="544" cy="528"/>
          </a:xfrm>
        </p:grpSpPr>
        <p:sp>
          <p:nvSpPr>
            <p:cNvPr id="11305" name="AutoShape 91">
              <a:extLst>
                <a:ext uri="{FF2B5EF4-FFF2-40B4-BE49-F238E27FC236}">
                  <a16:creationId xmlns:a16="http://schemas.microsoft.com/office/drawing/2014/main" id="{4208C6E7-73D2-4CB3-94F5-F729250A1A1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018" y="2812"/>
              <a:ext cx="544" cy="194"/>
            </a:xfrm>
            <a:custGeom>
              <a:avLst/>
              <a:gdLst>
                <a:gd name="T0" fmla="*/ 10 w 21600"/>
                <a:gd name="T1" fmla="*/ 0 h 21600"/>
                <a:gd name="T2" fmla="*/ 0 w 21600"/>
                <a:gd name="T3" fmla="*/ 1 h 21600"/>
                <a:gd name="T4" fmla="*/ 10 w 21600"/>
                <a:gd name="T5" fmla="*/ 2 h 21600"/>
                <a:gd name="T6" fmla="*/ 14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56 h 21600"/>
                <a:gd name="T14" fmla="*/ 18900 w 21600"/>
                <a:gd name="T15" fmla="*/ 1625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 b="1">
                  <a:solidFill>
                    <a:srgbClr val="4D4D4D"/>
                  </a:solidFill>
                </a:rPr>
                <a:t>Suite</a:t>
              </a:r>
            </a:p>
          </p:txBody>
        </p:sp>
        <p:pic>
          <p:nvPicPr>
            <p:cNvPr id="11306" name="Picture 92" descr="logo-petit">
              <a:extLst>
                <a:ext uri="{FF2B5EF4-FFF2-40B4-BE49-F238E27FC236}">
                  <a16:creationId xmlns:a16="http://schemas.microsoft.com/office/drawing/2014/main" id="{0EFDCD27-9996-4640-9919-A6DE4E4B98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8" y="2478"/>
              <a:ext cx="267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1341" name="AutoShape 93">
            <a:extLst>
              <a:ext uri="{FF2B5EF4-FFF2-40B4-BE49-F238E27FC236}">
                <a16:creationId xmlns:a16="http://schemas.microsoft.com/office/drawing/2014/main" id="{B66AD4C7-9A73-49E0-AF84-774B0EFFC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4437063"/>
            <a:ext cx="144463" cy="1428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81342" name="Oval 94">
            <a:extLst>
              <a:ext uri="{FF2B5EF4-FFF2-40B4-BE49-F238E27FC236}">
                <a16:creationId xmlns:a16="http://schemas.microsoft.com/office/drawing/2014/main" id="{98B63AD3-77DB-42C1-85FB-694FD08A9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4888" y="4149725"/>
            <a:ext cx="361950" cy="2889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1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81343" name="AutoShape 95">
            <a:extLst>
              <a:ext uri="{FF2B5EF4-FFF2-40B4-BE49-F238E27FC236}">
                <a16:creationId xmlns:a16="http://schemas.microsoft.com/office/drawing/2014/main" id="{D3D924A7-4AD4-42C8-9858-98B046DB8A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5300663"/>
            <a:ext cx="144463" cy="1428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81344" name="Oval 96">
            <a:extLst>
              <a:ext uri="{FF2B5EF4-FFF2-40B4-BE49-F238E27FC236}">
                <a16:creationId xmlns:a16="http://schemas.microsoft.com/office/drawing/2014/main" id="{BE6C7769-9C09-49A1-8088-3CF3FF096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0288" y="5013325"/>
            <a:ext cx="261937" cy="2921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1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181345" name="AutoShape 97">
            <a:extLst>
              <a:ext uri="{FF2B5EF4-FFF2-40B4-BE49-F238E27FC236}">
                <a16:creationId xmlns:a16="http://schemas.microsoft.com/office/drawing/2014/main" id="{652A6C1D-F2EA-4387-B125-BD341445B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150" y="549275"/>
            <a:ext cx="144463" cy="1428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81346" name="Oval 98">
            <a:extLst>
              <a:ext uri="{FF2B5EF4-FFF2-40B4-BE49-F238E27FC236}">
                <a16:creationId xmlns:a16="http://schemas.microsoft.com/office/drawing/2014/main" id="{EE70DBFB-14C0-465D-96B6-A36B93C65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5688" y="692150"/>
            <a:ext cx="361950" cy="2889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1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181347" name="AutoShape 99">
            <a:extLst>
              <a:ext uri="{FF2B5EF4-FFF2-40B4-BE49-F238E27FC236}">
                <a16:creationId xmlns:a16="http://schemas.microsoft.com/office/drawing/2014/main" id="{03E682E8-6819-4887-82BF-766E29D8A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150" y="1341438"/>
            <a:ext cx="144463" cy="1428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81348" name="Oval 100">
            <a:extLst>
              <a:ext uri="{FF2B5EF4-FFF2-40B4-BE49-F238E27FC236}">
                <a16:creationId xmlns:a16="http://schemas.microsoft.com/office/drawing/2014/main" id="{C87CF55B-FE94-4F47-9009-25F3EA817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5688" y="1484313"/>
            <a:ext cx="361950" cy="2889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1">
                <a:solidFill>
                  <a:srgbClr val="FF0000"/>
                </a:solidFill>
              </a:rPr>
              <a:t>A</a:t>
            </a:r>
          </a:p>
        </p:txBody>
      </p:sp>
      <p:grpSp>
        <p:nvGrpSpPr>
          <p:cNvPr id="7" name="Group 101">
            <a:extLst>
              <a:ext uri="{FF2B5EF4-FFF2-40B4-BE49-F238E27FC236}">
                <a16:creationId xmlns:a16="http://schemas.microsoft.com/office/drawing/2014/main" id="{80622A25-5783-4591-8162-82777B3707D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51325" y="3479800"/>
            <a:ext cx="863600" cy="838200"/>
            <a:chOff x="1140" y="2387"/>
            <a:chExt cx="590" cy="573"/>
          </a:xfrm>
        </p:grpSpPr>
        <p:sp>
          <p:nvSpPr>
            <p:cNvPr id="11303" name="AutoShape 102">
              <a:extLst>
                <a:ext uri="{FF2B5EF4-FFF2-40B4-BE49-F238E27FC236}">
                  <a16:creationId xmlns:a16="http://schemas.microsoft.com/office/drawing/2014/main" id="{A63034D1-F2C6-45AD-BFE1-8E48C373871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40" y="2749"/>
              <a:ext cx="590" cy="211"/>
            </a:xfrm>
            <a:custGeom>
              <a:avLst/>
              <a:gdLst>
                <a:gd name="T0" fmla="*/ 12 w 21600"/>
                <a:gd name="T1" fmla="*/ 0 h 21600"/>
                <a:gd name="T2" fmla="*/ 0 w 21600"/>
                <a:gd name="T3" fmla="*/ 1 h 21600"/>
                <a:gd name="T4" fmla="*/ 12 w 21600"/>
                <a:gd name="T5" fmla="*/ 2 h 21600"/>
                <a:gd name="T6" fmla="*/ 16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68 w 21600"/>
                <a:gd name="T13" fmla="*/ 5426 h 21600"/>
                <a:gd name="T14" fmla="*/ 18891 w 21600"/>
                <a:gd name="T15" fmla="*/ 1617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 b="1">
                  <a:solidFill>
                    <a:srgbClr val="4D4D4D"/>
                  </a:solidFill>
                </a:rPr>
                <a:t>Action !</a:t>
              </a:r>
            </a:p>
          </p:txBody>
        </p:sp>
        <p:pic>
          <p:nvPicPr>
            <p:cNvPr id="11304" name="Picture 103" descr="logo-petit">
              <a:extLst>
                <a:ext uri="{FF2B5EF4-FFF2-40B4-BE49-F238E27FC236}">
                  <a16:creationId xmlns:a16="http://schemas.microsoft.com/office/drawing/2014/main" id="{C3E22B82-54EC-4994-BD5C-740E5F7CB9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4" y="2387"/>
              <a:ext cx="29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104">
            <a:extLst>
              <a:ext uri="{FF2B5EF4-FFF2-40B4-BE49-F238E27FC236}">
                <a16:creationId xmlns:a16="http://schemas.microsoft.com/office/drawing/2014/main" id="{A0D606C3-3047-4296-B354-6093E32CCDED}"/>
              </a:ext>
            </a:extLst>
          </p:cNvPr>
          <p:cNvGrpSpPr>
            <a:grpSpLocks/>
          </p:cNvGrpSpPr>
          <p:nvPr/>
        </p:nvGrpSpPr>
        <p:grpSpPr bwMode="auto">
          <a:xfrm>
            <a:off x="4241800" y="5694363"/>
            <a:ext cx="863600" cy="838200"/>
            <a:chOff x="2018" y="2478"/>
            <a:chExt cx="544" cy="528"/>
          </a:xfrm>
        </p:grpSpPr>
        <p:sp>
          <p:nvSpPr>
            <p:cNvPr id="11301" name="AutoShape 105">
              <a:extLst>
                <a:ext uri="{FF2B5EF4-FFF2-40B4-BE49-F238E27FC236}">
                  <a16:creationId xmlns:a16="http://schemas.microsoft.com/office/drawing/2014/main" id="{076DADED-4B20-4E2F-8785-0971B40280E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018" y="2812"/>
              <a:ext cx="544" cy="194"/>
            </a:xfrm>
            <a:custGeom>
              <a:avLst/>
              <a:gdLst>
                <a:gd name="T0" fmla="*/ 10 w 21600"/>
                <a:gd name="T1" fmla="*/ 0 h 21600"/>
                <a:gd name="T2" fmla="*/ 0 w 21600"/>
                <a:gd name="T3" fmla="*/ 1 h 21600"/>
                <a:gd name="T4" fmla="*/ 10 w 21600"/>
                <a:gd name="T5" fmla="*/ 2 h 21600"/>
                <a:gd name="T6" fmla="*/ 14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56 h 21600"/>
                <a:gd name="T14" fmla="*/ 18900 w 21600"/>
                <a:gd name="T15" fmla="*/ 1625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 b="1">
                  <a:solidFill>
                    <a:srgbClr val="4D4D4D"/>
                  </a:solidFill>
                </a:rPr>
                <a:t>Suite</a:t>
              </a:r>
            </a:p>
          </p:txBody>
        </p:sp>
        <p:pic>
          <p:nvPicPr>
            <p:cNvPr id="11302" name="Picture 106" descr="logo-petit">
              <a:extLst>
                <a:ext uri="{FF2B5EF4-FFF2-40B4-BE49-F238E27FC236}">
                  <a16:creationId xmlns:a16="http://schemas.microsoft.com/office/drawing/2014/main" id="{1A080E13-FB14-4B73-9506-A8B68C9C9A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8" y="2478"/>
              <a:ext cx="267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1266" name="Oval 18">
            <a:extLst>
              <a:ext uri="{FF2B5EF4-FFF2-40B4-BE49-F238E27FC236}">
                <a16:creationId xmlns:a16="http://schemas.microsoft.com/office/drawing/2014/main" id="{69D82ED3-1D1C-4D44-9020-C4D0E760ED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3925" y="4652963"/>
            <a:ext cx="142875" cy="144462"/>
          </a:xfrm>
          <a:prstGeom prst="ellipse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81264" name="Oval 16">
            <a:extLst>
              <a:ext uri="{FF2B5EF4-FFF2-40B4-BE49-F238E27FC236}">
                <a16:creationId xmlns:a16="http://schemas.microsoft.com/office/drawing/2014/main" id="{E5CB3FF6-D90F-4C82-B687-61DC270CA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0488" y="1268413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1300" name="Text Box 109">
            <a:extLst>
              <a:ext uri="{FF2B5EF4-FFF2-40B4-BE49-F238E27FC236}">
                <a16:creationId xmlns:a16="http://schemas.microsoft.com/office/drawing/2014/main" id="{97E9F9F8-9504-49AB-B9CC-30748667E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3" y="6524625"/>
            <a:ext cx="3457575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fr-FR" altLang="fr-FR" sz="1600" b="1">
                <a:solidFill>
                  <a:schemeClr val="hlink"/>
                </a:solidFill>
                <a:hlinkClick r:id="rId6" action="ppaction://hlinksldjump"/>
              </a:rPr>
              <a:t>Sommaire</a:t>
            </a:r>
            <a:r>
              <a:rPr lang="fr-FR" altLang="fr-FR" sz="1600" b="1">
                <a:solidFill>
                  <a:schemeClr val="hlink"/>
                </a:solidFill>
              </a:rPr>
              <a:t> | </a:t>
            </a:r>
            <a:r>
              <a:rPr lang="fr-FR" altLang="fr-FR" sz="1600" b="1">
                <a:solidFill>
                  <a:schemeClr val="hlink"/>
                </a:solidFill>
                <a:hlinkClick r:id="rId7" action="ppaction://hlinksldjump"/>
              </a:rPr>
              <a:t>S1</a:t>
            </a:r>
            <a:r>
              <a:rPr lang="fr-FR" altLang="fr-FR" sz="1600" b="1">
                <a:solidFill>
                  <a:schemeClr val="hlink"/>
                </a:solidFill>
              </a:rPr>
              <a:t> | </a:t>
            </a:r>
            <a:r>
              <a:rPr lang="fr-FR" altLang="fr-FR" sz="1600" b="1">
                <a:solidFill>
                  <a:schemeClr val="hlink"/>
                </a:solidFill>
                <a:hlinkClick r:id="rId8" action="ppaction://hlinksldjump"/>
              </a:rPr>
              <a:t>S2</a:t>
            </a:r>
            <a:r>
              <a:rPr lang="fr-FR" altLang="fr-FR" sz="1600" b="1">
                <a:solidFill>
                  <a:schemeClr val="hlink"/>
                </a:solidFill>
              </a:rPr>
              <a:t> | </a:t>
            </a:r>
            <a:r>
              <a:rPr lang="fr-FR" altLang="fr-FR" sz="1600" b="1" u="sng">
                <a:solidFill>
                  <a:schemeClr val="hlink"/>
                </a:solidFill>
              </a:rPr>
              <a:t>S3</a:t>
            </a:r>
            <a:r>
              <a:rPr lang="fr-FR" altLang="fr-FR" sz="1600" b="1">
                <a:solidFill>
                  <a:schemeClr val="hlink"/>
                </a:solidFill>
              </a:rPr>
              <a:t> | </a:t>
            </a:r>
            <a:r>
              <a:rPr lang="fr-FR" altLang="fr-FR" sz="1600" b="1">
                <a:solidFill>
                  <a:schemeClr val="hlink"/>
                </a:solidFill>
                <a:hlinkClick r:id="rId9" action="ppaction://hlinksldjump"/>
              </a:rPr>
              <a:t>S4</a:t>
            </a:r>
            <a:r>
              <a:rPr lang="fr-FR" altLang="fr-FR" sz="1600" b="1">
                <a:solidFill>
                  <a:schemeClr val="hlink"/>
                </a:solidFill>
              </a:rPr>
              <a:t> |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132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132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1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81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4" presetClass="path" presetSubtype="0" accel="50000" decel="5000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3.88889E-6 0.00093 C 0.00781 -0.01019 0.03576 -0.0213 0.04531 -0.0213 C 0.10729 -0.0213 0.17083 0.15301 0.17083 0.32731 C 0.17083 0.23935 0.20277 0.15301 0.23281 0.15301 C 0.26458 0.15301 0.29479 0.24074 0.29479 0.32731 C 0.29479 0.2838 0.31076 0.23935 0.32656 0.23935 C 0.34253 0.23935 0.3585 0.28264 0.3585 0.32731 C 0.3585 0.30486 0.36649 0.2838 0.3743 0.2838 C 0.38246 0.2838 0.39027 0.30625 0.39027 0.32731 C 0.39027 0.31597 0.39444 0.30486 0.39826 0.30486 C 0.40052 0.30486 0.40625 0.31597 0.40625 0.32731 C 0.40625 0.32153 0.40833 0.31597 0.41041 0.31597 C 0.41041 0.31759 0.41441 0.32153 0.41441 0.32731 C 0.41441 0.32431 0.41441 0.32153 0.41649 0.32153 C 0.41649 0.32315 0.41875 0.32454 0.41875 0.32731 C 0.41875 0.32569 0.41875 0.32431 0.41875 0.32315 C 0.42066 0.32315 0.42066 0.32454 0.42066 0.32593 C 0.42291 0.32593 0.42291 0.32454 0.42291 0.32315 C 0.42517 0.32315 0.42517 0.32454 0.42517 0.32593 " pathEditMode="relative" rAng="0" ptsTypes="fffffffffffffffffff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50" y="1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18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181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81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181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81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181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181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181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181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18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18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18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1000" fill="hold"/>
                                        <p:tgtEl>
                                          <p:spTgt spid="18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1000" fill="hold"/>
                                        <p:tgtEl>
                                          <p:spTgt spid="18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1000" fill="hold"/>
                                        <p:tgtEl>
                                          <p:spTgt spid="18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2" dur="1000" fill="hold"/>
                                        <p:tgtEl>
                                          <p:spTgt spid="18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1000" fill="hold"/>
                                        <p:tgtEl>
                                          <p:spTgt spid="18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1000" fill="hold"/>
                                        <p:tgtEl>
                                          <p:spTgt spid="18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5" dur="1000" fill="hold"/>
                                        <p:tgtEl>
                                          <p:spTgt spid="18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9" dur="1000" fill="hold"/>
                                        <p:tgtEl>
                                          <p:spTgt spid="18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3" dur="1000" fill="hold"/>
                                        <p:tgtEl>
                                          <p:spTgt spid="18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7" dur="1000" fill="hold"/>
                                        <p:tgtEl>
                                          <p:spTgt spid="18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1000" fill="hold"/>
                                        <p:tgtEl>
                                          <p:spTgt spid="18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11111E-6 L 0.43316 -1.11111E-6 " pathEditMode="relative" rAng="0" ptsTypes="AA">
                                      <p:cBhvr>
                                        <p:cTn id="1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4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000"/>
                                        <p:tgtEl>
                                          <p:spTgt spid="181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1" presetClass="entr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54" presetClass="path" presetSubtype="0" accel="50000" decel="5000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3.88889E-6 0.00093 C 0.00781 -0.01019 0.03576 -0.0213 0.04531 -0.0213 C 0.10729 -0.0213 0.17083 0.15301 0.17083 0.32731 C 0.17083 0.23935 0.20277 0.15301 0.23281 0.15301 C 0.26458 0.15301 0.29479 0.24074 0.29479 0.32731 C 0.29479 0.2838 0.31076 0.23935 0.32656 0.23935 C 0.34253 0.23935 0.3585 0.28264 0.3585 0.32731 C 0.3585 0.30486 0.36649 0.2838 0.3743 0.2838 C 0.38246 0.2838 0.39027 0.30625 0.39027 0.32731 C 0.39027 0.31597 0.39444 0.30486 0.39826 0.30486 C 0.40052 0.30486 0.40625 0.31597 0.40625 0.32731 C 0.40625 0.32153 0.40833 0.31597 0.41041 0.31597 C 0.41041 0.31759 0.41441 0.32153 0.41441 0.32731 C 0.41441 0.32431 0.41441 0.32153 0.41649 0.32153 C 0.41649 0.32315 0.41875 0.32454 0.41875 0.32731 C 0.41875 0.32569 0.41875 0.32431 0.41875 0.32315 C 0.42066 0.32315 0.42066 0.32454 0.42066 0.32593 C 0.42291 0.32593 0.42291 0.32454 0.42291 0.32315 C 0.42517 0.32315 0.42517 0.32454 0.42517 0.32593 " pathEditMode="relative" rAng="0" ptsTypes="fffffffffffffffffff">
                                      <p:cBhvr>
                                        <p:cTn id="1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50" y="1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11111E-6 L 0.00104 0.08403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181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419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6 L -0.0184 -0.14699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1813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0" y="-7361"/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5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07407E-6 L 0.00608 -0.07824 L 0.01233 -0.13032 C 0.01337 -0.1449 0.02066 -0.16365 0.02743 -0.17754 L 0.05243 -0.21921 " pathEditMode="relative" rAng="0" ptsTypes="FAfFF">
                                      <p:cBhvr>
                                        <p:cTn id="158" dur="2000" fill="hold"/>
                                        <p:tgtEl>
                                          <p:spTgt spid="1812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2" y="-10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0" presetID="64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4 -0.14676 L -0.01823 -0.45301 L -0.01979 -0.48148 L -0.03698 -0.54676 " pathEditMode="relative" rAng="0" ptsTypes="AAAA">
                                      <p:cBhvr>
                                        <p:cTn id="161" dur="2000" fill="hold"/>
                                        <p:tgtEl>
                                          <p:spTgt spid="1813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0" y="-20000"/>
                                    </p:animMotion>
                                  </p:childTnLst>
                                </p:cTn>
                              </p:par>
                              <p:par>
                                <p:cTn id="162" presetID="64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26 -0.21944 L 0.05504 -0.29629 L 0.04045 -0.3581 L 0.05295 -0.42407 L 0.03993 -0.49421 L 0.04618 -0.56574 L 0.03629 -0.6199 " pathEditMode="relative" rAng="0" ptsTypes="AAAAAAA">
                                      <p:cBhvr>
                                        <p:cTn id="163" dur="2000" fill="hold"/>
                                        <p:tgtEl>
                                          <p:spTgt spid="1812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" y="-20023"/>
                                    </p:animMotion>
                                  </p:childTnLst>
                                </p:cTn>
                              </p:par>
                              <p:par>
                                <p:cTn id="164" presetID="64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2 0.08403 L 0.03455 0.05486 L 0.06788 -0.025 L 0.08872 -0.13889 L 0.08976 -0.23958 L 0.0908 -0.38333 " pathEditMode="relative" rAng="0" ptsTypes="AAAAAA">
                                      <p:cBhvr>
                                        <p:cTn id="165" dur="2000" fill="hold"/>
                                        <p:tgtEl>
                                          <p:spTgt spid="181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79" y="-2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7" presetID="64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629 -0.6199 L 0.03889 -0.70254 " pathEditMode="relative" rAng="0" ptsTypes="AA">
                                      <p:cBhvr>
                                        <p:cTn id="168" dur="2000" fill="hold"/>
                                        <p:tgtEl>
                                          <p:spTgt spid="1812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4144"/>
                                    </p:animMotion>
                                  </p:childTnLst>
                                </p:cTn>
                              </p:par>
                              <p:par>
                                <p:cTn id="169" presetID="64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08 -0.3831 L 0.10642 -0.49653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181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-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2" presetID="63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698 -0.54676 L 0.01719 -0.49676 L 0.08386 -0.45509 L 0.16563 -0.44051 " pathEditMode="relative" rAng="0" ptsTypes="AAAA">
                                      <p:cBhvr>
                                        <p:cTn id="173" dur="2000" fill="hold"/>
                                        <p:tgtEl>
                                          <p:spTgt spid="1813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22" y="5301"/>
                                    </p:animMotion>
                                  </p:childTnLst>
                                </p:cTn>
                              </p:par>
                              <p:par>
                                <p:cTn id="174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63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642 -0.49653 L 0.11736 -0.54861 L 0.13403 -0.58264 L 0.16163 -0.59653 " pathEditMode="relative" rAng="0" ptsTypes="AAAA">
                                      <p:cBhvr>
                                        <p:cTn id="177" dur="2000" fill="hold"/>
                                        <p:tgtEl>
                                          <p:spTgt spid="181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0" y="-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79" presetID="64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3.7037E-7 L -0.00868 -0.07523 " pathEditMode="relative" rAng="0" ptsTypes="AA">
                                      <p:cBhvr>
                                        <p:cTn id="180" dur="2000" fill="hold"/>
                                        <p:tgtEl>
                                          <p:spTgt spid="1812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" y="-3773"/>
                                    </p:animMotion>
                                  </p:childTnLst>
                                </p:cTn>
                              </p:par>
                              <p:par>
                                <p:cTn id="181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22222E-6 L 0.03003 0.13658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1812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3" y="6829"/>
                                    </p:animMotion>
                                  </p:childTnLst>
                                </p:cTn>
                              </p:par>
                              <p:par>
                                <p:cTn id="183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81481E-6 L 0.00487 0.04075 L 0.00122 0.0845 L -0.00555 0.13588 L -0.02222 0.19283 " pathEditMode="relative" rAng="0" ptsTypes="AAAAA">
                                      <p:cBhvr>
                                        <p:cTn id="184" dur="2000" fill="hold"/>
                                        <p:tgtEl>
                                          <p:spTgt spid="1812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8" y="9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86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03 0.13704 L 0.02986 0.31667 " pathEditMode="relative" rAng="0" ptsTypes="AA">
                                      <p:cBhvr>
                                        <p:cTn id="187" dur="2000" fill="hold"/>
                                        <p:tgtEl>
                                          <p:spTgt spid="1812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8981"/>
                                    </p:animMotion>
                                  </p:childTnLst>
                                </p:cTn>
                              </p:par>
                              <p:par>
                                <p:cTn id="188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39 0.19283 L -0.0217 0.24561 L -0.0092 0.28797 L -0.01909 0.34283 L -0.02013 0.36644 " pathEditMode="relative" rAng="0" ptsTypes="AAAAA">
                                      <p:cBhvr>
                                        <p:cTn id="189" dur="2000" fill="hold"/>
                                        <p:tgtEl>
                                          <p:spTgt spid="1812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" y="8681"/>
                                    </p:animMotion>
                                  </p:childTnLst>
                                </p:cTn>
                              </p:par>
                              <p:par>
                                <p:cTn id="190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68 -0.07523 L -0.03889 -0.01134 L -0.12847 0.25741 " pathEditMode="relative" rAng="0" ptsTypes="AAA">
                                      <p:cBhvr>
                                        <p:cTn id="191" dur="2000" fill="hold"/>
                                        <p:tgtEl>
                                          <p:spTgt spid="1812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0" y="16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93" presetID="5" presetClass="entr" presetSubtype="1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5" dur="500"/>
                                        <p:tgtEl>
                                          <p:spTgt spid="181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97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63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3.05556E-6 -1.11111E-6 L 0.43316 -1.11111E-6 " pathEditMode="relative" rAng="0" ptsTypes="AA">
                                      <p:cBhvr>
                                        <p:cTn id="20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4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61" grpId="0" animBg="1"/>
      <p:bldP spid="181265" grpId="0" animBg="1"/>
      <p:bldP spid="181265" grpId="1" animBg="1"/>
      <p:bldP spid="181267" grpId="0" animBg="1"/>
      <p:bldP spid="181267" grpId="1" animBg="1"/>
      <p:bldP spid="181268" grpId="0" animBg="1"/>
      <p:bldP spid="181268" grpId="1" animBg="1"/>
      <p:bldP spid="181269" grpId="0" animBg="1"/>
      <p:bldP spid="181269" grpId="1" animBg="1"/>
      <p:bldP spid="181270" grpId="0" animBg="1"/>
      <p:bldP spid="181270" grpId="1" animBg="1"/>
      <p:bldP spid="181270" grpId="2" animBg="1"/>
      <p:bldP spid="181270" grpId="3" animBg="1"/>
      <p:bldP spid="181271" grpId="0" animBg="1"/>
      <p:bldP spid="181271" grpId="1" animBg="1"/>
      <p:bldP spid="181271" grpId="2" animBg="1"/>
      <p:bldP spid="181271" grpId="3" animBg="1"/>
      <p:bldP spid="181271" grpId="4" animBg="1"/>
      <p:bldP spid="181271" grpId="5" animBg="1"/>
      <p:bldP spid="181273" grpId="0" animBg="1"/>
      <p:bldP spid="181273" grpId="1" animBg="1"/>
      <p:bldP spid="181274" grpId="0" animBg="1"/>
      <p:bldP spid="181274" grpId="1" animBg="1"/>
      <p:bldP spid="181283" grpId="0" animBg="1"/>
      <p:bldP spid="181283" grpId="1" animBg="1"/>
      <p:bldP spid="181284" grpId="0" animBg="1"/>
      <p:bldP spid="181284" grpId="1" animBg="1"/>
      <p:bldP spid="181284" grpId="2" animBg="1"/>
      <p:bldP spid="181284" grpId="3" animBg="1"/>
      <p:bldP spid="181300" grpId="0" animBg="1"/>
      <p:bldP spid="181300" grpId="1" animBg="1"/>
      <p:bldP spid="181300" grpId="2" animBg="1"/>
      <p:bldP spid="181300" grpId="3" animBg="1"/>
      <p:bldP spid="181300" grpId="4" animBg="1"/>
      <p:bldP spid="181301" grpId="0" animBg="1"/>
      <p:bldP spid="181301" grpId="1" animBg="1"/>
      <p:bldP spid="181306" grpId="0" animBg="1"/>
      <p:bldP spid="181319" grpId="0" animBg="1"/>
      <p:bldP spid="181320" grpId="0" animBg="1"/>
      <p:bldP spid="181341" grpId="0" animBg="1"/>
      <p:bldP spid="181341" grpId="1" animBg="1"/>
      <p:bldP spid="181342" grpId="0"/>
      <p:bldP spid="181342" grpId="1"/>
      <p:bldP spid="181343" grpId="0" animBg="1"/>
      <p:bldP spid="181343" grpId="1" animBg="1"/>
      <p:bldP spid="181344" grpId="0"/>
      <p:bldP spid="181344" grpId="1"/>
      <p:bldP spid="181345" grpId="0" animBg="1"/>
      <p:bldP spid="181345" grpId="1" animBg="1"/>
      <p:bldP spid="181346" grpId="0"/>
      <p:bldP spid="181346" grpId="1"/>
      <p:bldP spid="181347" grpId="0" animBg="1"/>
      <p:bldP spid="181347" grpId="1" animBg="1"/>
      <p:bldP spid="181348" grpId="0"/>
      <p:bldP spid="181348" grpId="1"/>
      <p:bldP spid="181266" grpId="0" animBg="1"/>
      <p:bldP spid="181266" grpId="1" animBg="1"/>
      <p:bldP spid="181266" grpId="2" animBg="1"/>
      <p:bldP spid="181266" grpId="3" animBg="1"/>
      <p:bldP spid="181266" grpId="4" animBg="1"/>
      <p:bldP spid="181266" grpId="5" animBg="1"/>
      <p:bldP spid="181264" grpId="0" animBg="1"/>
      <p:bldP spid="181264" grpId="1" animBg="1"/>
      <p:bldP spid="181264" grpId="2" animBg="1"/>
      <p:bldP spid="181264" grpId="3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298A24C-3599-4E87-B3C9-4175F72AFC6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859338" y="1700213"/>
            <a:ext cx="3962400" cy="3959225"/>
            <a:chOff x="3061" y="1706"/>
            <a:chExt cx="2406" cy="2404"/>
          </a:xfrm>
        </p:grpSpPr>
        <p:sp>
          <p:nvSpPr>
            <p:cNvPr id="13359" name="Rectangle 3">
              <a:extLst>
                <a:ext uri="{FF2B5EF4-FFF2-40B4-BE49-F238E27FC236}">
                  <a16:creationId xmlns:a16="http://schemas.microsoft.com/office/drawing/2014/main" id="{58EACFE5-4FD7-4188-8CE3-5C70F0B2017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62" y="1932"/>
              <a:ext cx="2404" cy="2178"/>
            </a:xfrm>
            <a:prstGeom prst="rect">
              <a:avLst/>
            </a:prstGeom>
            <a:solidFill>
              <a:srgbClr val="C0C0C0"/>
            </a:solidFill>
            <a:ln w="3810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3360" name="Rectangle 4">
              <a:extLst>
                <a:ext uri="{FF2B5EF4-FFF2-40B4-BE49-F238E27FC236}">
                  <a16:creationId xmlns:a16="http://schemas.microsoft.com/office/drawing/2014/main" id="{428F4D85-F825-4476-A431-8AA6E405624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36" y="1706"/>
              <a:ext cx="453" cy="226"/>
            </a:xfrm>
            <a:prstGeom prst="rect">
              <a:avLst/>
            </a:prstGeom>
            <a:noFill/>
            <a:ln w="3175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3361" name="Arc 5">
              <a:extLst>
                <a:ext uri="{FF2B5EF4-FFF2-40B4-BE49-F238E27FC236}">
                  <a16:creationId xmlns:a16="http://schemas.microsoft.com/office/drawing/2014/main" id="{CD8F7094-B784-4134-84A4-1FFDF2586BE8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>
              <a:off x="3366" y="1932"/>
              <a:ext cx="692" cy="596"/>
            </a:xfrm>
            <a:custGeom>
              <a:avLst/>
              <a:gdLst>
                <a:gd name="T0" fmla="*/ 0 w 21600"/>
                <a:gd name="T1" fmla="*/ 0 h 21600"/>
                <a:gd name="T2" fmla="*/ 22 w 21600"/>
                <a:gd name="T3" fmla="*/ 16 h 21600"/>
                <a:gd name="T4" fmla="*/ 0 w 21600"/>
                <a:gd name="T5" fmla="*/ 1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362" name="Line 6">
              <a:extLst>
                <a:ext uri="{FF2B5EF4-FFF2-40B4-BE49-F238E27FC236}">
                  <a16:creationId xmlns:a16="http://schemas.microsoft.com/office/drawing/2014/main" id="{6EEB291B-1727-4741-994F-459443ECDF19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037" y="2528"/>
              <a:ext cx="426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363" name="Arc 7">
              <a:extLst>
                <a:ext uri="{FF2B5EF4-FFF2-40B4-BE49-F238E27FC236}">
                  <a16:creationId xmlns:a16="http://schemas.microsoft.com/office/drawing/2014/main" id="{B30031FF-DE34-4EBC-BCD2-3CF4F8260664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H="1">
              <a:off x="4463" y="1932"/>
              <a:ext cx="675" cy="596"/>
            </a:xfrm>
            <a:custGeom>
              <a:avLst/>
              <a:gdLst>
                <a:gd name="T0" fmla="*/ 0 w 21600"/>
                <a:gd name="T1" fmla="*/ 0 h 21600"/>
                <a:gd name="T2" fmla="*/ 21 w 21600"/>
                <a:gd name="T3" fmla="*/ 16 h 21600"/>
                <a:gd name="T4" fmla="*/ 0 w 21600"/>
                <a:gd name="T5" fmla="*/ 1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364" name="Arc 8">
              <a:extLst>
                <a:ext uri="{FF2B5EF4-FFF2-40B4-BE49-F238E27FC236}">
                  <a16:creationId xmlns:a16="http://schemas.microsoft.com/office/drawing/2014/main" id="{2769FA04-6E82-4056-A482-A0DA6F81361D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>
              <a:off x="3061" y="1931"/>
              <a:ext cx="976" cy="880"/>
            </a:xfrm>
            <a:custGeom>
              <a:avLst/>
              <a:gdLst>
                <a:gd name="T0" fmla="*/ 0 w 21600"/>
                <a:gd name="T1" fmla="*/ 0 h 21600"/>
                <a:gd name="T2" fmla="*/ 44 w 21600"/>
                <a:gd name="T3" fmla="*/ 36 h 21600"/>
                <a:gd name="T4" fmla="*/ 0 w 21600"/>
                <a:gd name="T5" fmla="*/ 3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17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365" name="Line 9">
              <a:extLst>
                <a:ext uri="{FF2B5EF4-FFF2-40B4-BE49-F238E27FC236}">
                  <a16:creationId xmlns:a16="http://schemas.microsoft.com/office/drawing/2014/main" id="{DE58BB54-E37B-4635-B234-741766A60B77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095" y="2811"/>
              <a:ext cx="396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366" name="Line 10">
              <a:extLst>
                <a:ext uri="{FF2B5EF4-FFF2-40B4-BE49-F238E27FC236}">
                  <a16:creationId xmlns:a16="http://schemas.microsoft.com/office/drawing/2014/main" id="{8EBD3567-85B7-467A-9DEF-60758CD4D6FB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195" y="2613"/>
              <a:ext cx="142" cy="0"/>
            </a:xfrm>
            <a:prstGeom prst="line">
              <a:avLst/>
            </a:prstGeom>
            <a:noFill/>
            <a:ln w="317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367" name="Arc 11">
              <a:extLst>
                <a:ext uri="{FF2B5EF4-FFF2-40B4-BE49-F238E27FC236}">
                  <a16:creationId xmlns:a16="http://schemas.microsoft.com/office/drawing/2014/main" id="{341A90C8-DE9B-474E-B792-9D90A2894A1A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 flipH="1">
              <a:off x="4519" y="1932"/>
              <a:ext cx="948" cy="880"/>
            </a:xfrm>
            <a:custGeom>
              <a:avLst/>
              <a:gdLst>
                <a:gd name="T0" fmla="*/ 0 w 21600"/>
                <a:gd name="T1" fmla="*/ 0 h 21600"/>
                <a:gd name="T2" fmla="*/ 42 w 21600"/>
                <a:gd name="T3" fmla="*/ 36 h 21600"/>
                <a:gd name="T4" fmla="*/ 0 w 21600"/>
                <a:gd name="T5" fmla="*/ 3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317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93548" name="Rectangle 12">
            <a:extLst>
              <a:ext uri="{FF2B5EF4-FFF2-40B4-BE49-F238E27FC236}">
                <a16:creationId xmlns:a16="http://schemas.microsoft.com/office/drawing/2014/main" id="{19EE853C-BF06-4619-AC3C-18489F1DE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68638"/>
            <a:ext cx="2700338" cy="1608137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 Installez les buts de mini handball et délimitez la zone</a:t>
            </a:r>
            <a:r>
              <a:rPr lang="fr-FR" altLang="fr-FR" sz="1400" b="1">
                <a:solidFill>
                  <a:srgbClr val="4D4D4D"/>
                </a:solidFill>
              </a:rPr>
              <a:t>.</a:t>
            </a:r>
          </a:p>
          <a:p>
            <a:pPr eaLnBrk="1" hangingPunct="1">
              <a:buFont typeface="Wingdings" panose="05000000000000000000" pitchFamily="2" charset="2"/>
              <a:buChar char="l"/>
            </a:pPr>
            <a:endParaRPr lang="fr-FR" altLang="fr-FR" sz="800" b="1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 Composez </a:t>
            </a:r>
            <a:r>
              <a:rPr lang="fr-FR" altLang="fr-FR" sz="1400" b="1">
                <a:solidFill>
                  <a:srgbClr val="4D4D4D"/>
                </a:solidFill>
              </a:rPr>
              <a:t>2 équipes.</a:t>
            </a:r>
          </a:p>
          <a:p>
            <a:pPr eaLnBrk="1" hangingPunct="1">
              <a:buFont typeface="Wingdings" panose="05000000000000000000" pitchFamily="2" charset="2"/>
              <a:buChar char="l"/>
            </a:pPr>
            <a:endParaRPr lang="fr-FR" altLang="fr-FR" sz="800" b="1">
              <a:solidFill>
                <a:srgbClr val="4D4D4D"/>
              </a:solidFill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</a:rPr>
              <a:t> Demandez à un jeune d’arbitrer et conseillez le si besoin.</a:t>
            </a:r>
          </a:p>
        </p:txBody>
      </p:sp>
      <p:sp>
        <p:nvSpPr>
          <p:cNvPr id="193549" name="Oval 13">
            <a:extLst>
              <a:ext uri="{FF2B5EF4-FFF2-40B4-BE49-F238E27FC236}">
                <a16:creationId xmlns:a16="http://schemas.microsoft.com/office/drawing/2014/main" id="{831F410F-5CB7-4CA6-8EC2-41ECB5B16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3950" y="3573463"/>
            <a:ext cx="142875" cy="144462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93551" name="Oval 15">
            <a:extLst>
              <a:ext uri="{FF2B5EF4-FFF2-40B4-BE49-F238E27FC236}">
                <a16:creationId xmlns:a16="http://schemas.microsoft.com/office/drawing/2014/main" id="{9A7A5EE5-68CA-4E3B-BB5F-AFC3CA40FB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5838" y="3573463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grpSp>
        <p:nvGrpSpPr>
          <p:cNvPr id="3" name="Group 31">
            <a:extLst>
              <a:ext uri="{FF2B5EF4-FFF2-40B4-BE49-F238E27FC236}">
                <a16:creationId xmlns:a16="http://schemas.microsoft.com/office/drawing/2014/main" id="{CF7EC5AF-DE30-4B94-A99D-F1D8DF4E3022}"/>
              </a:ext>
            </a:extLst>
          </p:cNvPr>
          <p:cNvGrpSpPr>
            <a:grpSpLocks/>
          </p:cNvGrpSpPr>
          <p:nvPr/>
        </p:nvGrpSpPr>
        <p:grpSpPr bwMode="auto">
          <a:xfrm rot="-1070691">
            <a:off x="5505450" y="2133600"/>
            <a:ext cx="290513" cy="600075"/>
            <a:chOff x="8567" y="2090"/>
            <a:chExt cx="355" cy="736"/>
          </a:xfrm>
        </p:grpSpPr>
        <p:sp>
          <p:nvSpPr>
            <p:cNvPr id="13356" name="AutoShape 32">
              <a:extLst>
                <a:ext uri="{FF2B5EF4-FFF2-40B4-BE49-F238E27FC236}">
                  <a16:creationId xmlns:a16="http://schemas.microsoft.com/office/drawing/2014/main" id="{4752E604-0192-4AF2-9667-7A66F5601E6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62341" flipH="1">
              <a:off x="8444" y="2473"/>
              <a:ext cx="476" cy="230"/>
            </a:xfrm>
            <a:prstGeom prst="moon">
              <a:avLst>
                <a:gd name="adj" fmla="val 42542"/>
              </a:avLst>
            </a:prstGeom>
            <a:solidFill>
              <a:srgbClr val="FF0000"/>
            </a:solidFill>
            <a:ln w="9525">
              <a:miter lim="800000"/>
              <a:headEnd/>
              <a:tailEnd/>
            </a:ln>
            <a:scene3d>
              <a:camera prst="legacyObliqueBottom">
                <a:rot lat="4500000" lon="21299996" rev="0"/>
              </a:camera>
              <a:lightRig rig="legacyFlat1" dir="t"/>
            </a:scene3d>
            <a:sp3d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FF0000"/>
              </a:contourClr>
            </a:sp3d>
          </p:spPr>
          <p:txBody>
            <a:bodyPr>
              <a:flatTx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3357" name="AutoShape 33">
              <a:extLst>
                <a:ext uri="{FF2B5EF4-FFF2-40B4-BE49-F238E27FC236}">
                  <a16:creationId xmlns:a16="http://schemas.microsoft.com/office/drawing/2014/main" id="{A5F24553-CA51-48CE-B956-569AB18F48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5718819" flipH="1">
              <a:off x="8683" y="2234"/>
              <a:ext cx="190" cy="285"/>
            </a:xfrm>
            <a:prstGeom prst="moon">
              <a:avLst>
                <a:gd name="adj" fmla="val 28148"/>
              </a:avLst>
            </a:prstGeom>
            <a:solidFill>
              <a:srgbClr val="FF0000"/>
            </a:solidFill>
            <a:ln w="9525">
              <a:miter lim="800000"/>
              <a:headEnd/>
              <a:tailEnd/>
            </a:ln>
            <a:scene3d>
              <a:camera prst="legacyObliqueBottom">
                <a:rot lat="20399996" lon="0" rev="0"/>
              </a:camera>
              <a:lightRig rig="legacyFlat1" dir="t"/>
            </a:scene3d>
            <a:sp3d extrusionH="492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FF0000"/>
              </a:contourClr>
            </a:sp3d>
          </p:spPr>
          <p:txBody>
            <a:bodyPr>
              <a:flatTx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3358" name="AutoShape 34">
              <a:extLst>
                <a:ext uri="{FF2B5EF4-FFF2-40B4-BE49-F238E27FC236}">
                  <a16:creationId xmlns:a16="http://schemas.microsoft.com/office/drawing/2014/main" id="{24A2CFC1-5C6D-4D11-839E-F0880C155C5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55656" flipV="1">
              <a:off x="8827" y="2090"/>
              <a:ext cx="95" cy="191"/>
            </a:xfrm>
            <a:prstGeom prst="flowChartConnector">
              <a:avLst/>
            </a:prstGeom>
            <a:solidFill>
              <a:srgbClr val="FF0000"/>
            </a:solidFill>
            <a:ln w="9525">
              <a:round/>
              <a:headEnd/>
              <a:tailEnd/>
            </a:ln>
            <a:scene3d>
              <a:camera prst="legacyObliqueBottom">
                <a:rot lat="1500000" lon="0" rev="0"/>
              </a:camera>
              <a:lightRig rig="legacyFlat1" dir="t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FF0000"/>
              </a:contourClr>
            </a:sp3d>
          </p:spPr>
          <p:txBody>
            <a:bodyPr>
              <a:flatTx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4" name="Group 35">
            <a:extLst>
              <a:ext uri="{FF2B5EF4-FFF2-40B4-BE49-F238E27FC236}">
                <a16:creationId xmlns:a16="http://schemas.microsoft.com/office/drawing/2014/main" id="{6034BE8D-2143-47B1-9453-78751AB667C5}"/>
              </a:ext>
            </a:extLst>
          </p:cNvPr>
          <p:cNvGrpSpPr>
            <a:grpSpLocks/>
          </p:cNvGrpSpPr>
          <p:nvPr/>
        </p:nvGrpSpPr>
        <p:grpSpPr bwMode="auto">
          <a:xfrm>
            <a:off x="6610350" y="3063875"/>
            <a:ext cx="266700" cy="436563"/>
            <a:chOff x="2400" y="2677"/>
            <a:chExt cx="430" cy="708"/>
          </a:xfrm>
        </p:grpSpPr>
        <p:sp>
          <p:nvSpPr>
            <p:cNvPr id="13353" name="AutoShape 36">
              <a:extLst>
                <a:ext uri="{FF2B5EF4-FFF2-40B4-BE49-F238E27FC236}">
                  <a16:creationId xmlns:a16="http://schemas.microsoft.com/office/drawing/2014/main" id="{6BAC443C-62FC-4B52-99AA-617716FC4D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93403" flipH="1">
              <a:off x="2301" y="3056"/>
              <a:ext cx="428" cy="230"/>
            </a:xfrm>
            <a:prstGeom prst="moon">
              <a:avLst>
                <a:gd name="adj" fmla="val 42542"/>
              </a:avLst>
            </a:prstGeom>
            <a:solidFill>
              <a:srgbClr val="FF0000"/>
            </a:solidFill>
            <a:ln w="9525">
              <a:miter lim="800000"/>
              <a:headEnd/>
              <a:tailEnd/>
            </a:ln>
            <a:scene3d>
              <a:camera prst="legacyObliqueBottom">
                <a:rot lat="4500000" lon="21299996" rev="0"/>
              </a:camera>
              <a:lightRig rig="legacyFlat1" dir="t"/>
            </a:scene3d>
            <a:sp3d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FF0000"/>
              </a:contourClr>
            </a:sp3d>
          </p:spPr>
          <p:txBody>
            <a:bodyPr>
              <a:flatTx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3354" name="AutoShape 37">
              <a:extLst>
                <a:ext uri="{FF2B5EF4-FFF2-40B4-BE49-F238E27FC236}">
                  <a16:creationId xmlns:a16="http://schemas.microsoft.com/office/drawing/2014/main" id="{1F3C7EC0-DAC0-471B-AC10-C5D594EC469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510294" flipH="1">
              <a:off x="2618" y="2749"/>
              <a:ext cx="140" cy="284"/>
            </a:xfrm>
            <a:prstGeom prst="moon">
              <a:avLst>
                <a:gd name="adj" fmla="val 28148"/>
              </a:avLst>
            </a:prstGeom>
            <a:solidFill>
              <a:srgbClr val="FF0000"/>
            </a:solidFill>
            <a:ln w="9525">
              <a:miter lim="800000"/>
              <a:headEnd/>
              <a:tailEnd/>
            </a:ln>
            <a:scene3d>
              <a:camera prst="legacyObliqueBottom">
                <a:rot lat="1200000" lon="0" rev="0"/>
              </a:camera>
              <a:lightRig rig="legacyFlat1" dir="t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FF0000"/>
              </a:contourClr>
            </a:sp3d>
          </p:spPr>
          <p:txBody>
            <a:bodyPr>
              <a:flatTx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3355" name="AutoShape 38">
              <a:extLst>
                <a:ext uri="{FF2B5EF4-FFF2-40B4-BE49-F238E27FC236}">
                  <a16:creationId xmlns:a16="http://schemas.microsoft.com/office/drawing/2014/main" id="{B3E65CCA-8515-4A8B-BD8A-07B251307F5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264836" flipV="1">
              <a:off x="2675" y="2677"/>
              <a:ext cx="98" cy="178"/>
            </a:xfrm>
            <a:prstGeom prst="flowChartConnector">
              <a:avLst/>
            </a:prstGeom>
            <a:solidFill>
              <a:srgbClr val="FF0000"/>
            </a:solidFill>
            <a:ln w="9525">
              <a:round/>
              <a:headEnd/>
              <a:tailEnd/>
            </a:ln>
            <a:scene3d>
              <a:camera prst="legacyObliqueBottom">
                <a:rot lat="1200000" lon="0" rev="0"/>
              </a:camera>
              <a:lightRig rig="legacyFlat1" dir="t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33CCCC"/>
              </a:extrusionClr>
              <a:contourClr>
                <a:srgbClr val="FF0000"/>
              </a:contourClr>
            </a:sp3d>
          </p:spPr>
          <p:txBody>
            <a:bodyPr>
              <a:flatTx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sp>
        <p:nvSpPr>
          <p:cNvPr id="193577" name="Oval 41">
            <a:extLst>
              <a:ext uri="{FF2B5EF4-FFF2-40B4-BE49-F238E27FC236}">
                <a16:creationId xmlns:a16="http://schemas.microsoft.com/office/drawing/2014/main" id="{433B6F2C-1839-434D-B6A2-051C5638D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1863" y="3141663"/>
            <a:ext cx="142875" cy="144462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93578" name="Oval 42">
            <a:extLst>
              <a:ext uri="{FF2B5EF4-FFF2-40B4-BE49-F238E27FC236}">
                <a16:creationId xmlns:a16="http://schemas.microsoft.com/office/drawing/2014/main" id="{E719A89C-AA58-4D1A-9B18-A335655609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6688" y="3716338"/>
            <a:ext cx="142875" cy="144462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93579" name="Oval 43">
            <a:extLst>
              <a:ext uri="{FF2B5EF4-FFF2-40B4-BE49-F238E27FC236}">
                <a16:creationId xmlns:a16="http://schemas.microsoft.com/office/drawing/2014/main" id="{18AD4DF3-68B7-4707-9BE8-F23BE36288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3933825"/>
            <a:ext cx="142875" cy="144463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93580" name="Oval 44">
            <a:extLst>
              <a:ext uri="{FF2B5EF4-FFF2-40B4-BE49-F238E27FC236}">
                <a16:creationId xmlns:a16="http://schemas.microsoft.com/office/drawing/2014/main" id="{64B34724-7404-43F6-A6A2-9F3C1C465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4365625"/>
            <a:ext cx="142875" cy="144463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93581" name="Oval 45">
            <a:extLst>
              <a:ext uri="{FF2B5EF4-FFF2-40B4-BE49-F238E27FC236}">
                <a16:creationId xmlns:a16="http://schemas.microsoft.com/office/drawing/2014/main" id="{F35B8C7A-C703-4D04-9206-44690BD3F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0288" y="29972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93582" name="Oval 46">
            <a:extLst>
              <a:ext uri="{FF2B5EF4-FFF2-40B4-BE49-F238E27FC236}">
                <a16:creationId xmlns:a16="http://schemas.microsoft.com/office/drawing/2014/main" id="{CBD5CD5C-4B1F-4E03-84A2-346DC312E7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850" y="36449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93583" name="Oval 47">
            <a:extLst>
              <a:ext uri="{FF2B5EF4-FFF2-40B4-BE49-F238E27FC236}">
                <a16:creationId xmlns:a16="http://schemas.microsoft.com/office/drawing/2014/main" id="{780AB9DC-7541-4B94-A993-2328D227BF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2088" y="3500438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93584" name="Oval 48">
            <a:extLst>
              <a:ext uri="{FF2B5EF4-FFF2-40B4-BE49-F238E27FC236}">
                <a16:creationId xmlns:a16="http://schemas.microsoft.com/office/drawing/2014/main" id="{D243C982-B575-4110-A1D9-8C6A2D8129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4221163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93585" name="Rectangle 49">
            <a:extLst>
              <a:ext uri="{FF2B5EF4-FFF2-40B4-BE49-F238E27FC236}">
                <a16:creationId xmlns:a16="http://schemas.microsoft.com/office/drawing/2014/main" id="{83035C76-622B-4E98-9D6A-A0DAFBB95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41888"/>
            <a:ext cx="2700338" cy="1608137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l"/>
            </a:pP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 Observez particulièrement le jeu du porteur de balle, dans sa contribution à la progression de la balle vers la cible adverse, et notamment l’exploitation de son couloir de jeu direct.</a:t>
            </a:r>
            <a:endParaRPr lang="fr-FR" altLang="fr-FR" sz="1400" b="1">
              <a:solidFill>
                <a:srgbClr val="4D4D4D"/>
              </a:solidFill>
            </a:endParaRPr>
          </a:p>
        </p:txBody>
      </p:sp>
      <p:sp>
        <p:nvSpPr>
          <p:cNvPr id="193586" name="Rectangle 50">
            <a:extLst>
              <a:ext uri="{FF2B5EF4-FFF2-40B4-BE49-F238E27FC236}">
                <a16:creationId xmlns:a16="http://schemas.microsoft.com/office/drawing/2014/main" id="{230EC87A-BC07-409A-AEF4-D883BFCA525E}"/>
              </a:ext>
            </a:extLst>
          </p:cNvPr>
          <p:cNvSpPr>
            <a:spLocks noChangeArrowheads="1"/>
          </p:cNvSpPr>
          <p:nvPr/>
        </p:nvSpPr>
        <p:spPr bwMode="auto">
          <a:xfrm rot="3968032">
            <a:off x="7408069" y="4094957"/>
            <a:ext cx="215900" cy="747712"/>
          </a:xfrm>
          <a:prstGeom prst="rect">
            <a:avLst/>
          </a:prstGeom>
          <a:solidFill>
            <a:srgbClr val="0000FF">
              <a:alpha val="50195"/>
            </a:srgbClr>
          </a:solidFill>
          <a:ln>
            <a:noFill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93587" name="Rectangle 51">
            <a:extLst>
              <a:ext uri="{FF2B5EF4-FFF2-40B4-BE49-F238E27FC236}">
                <a16:creationId xmlns:a16="http://schemas.microsoft.com/office/drawing/2014/main" id="{A115970C-E58C-49A7-9D2A-80DF3345B115}"/>
              </a:ext>
            </a:extLst>
          </p:cNvPr>
          <p:cNvSpPr>
            <a:spLocks noChangeArrowheads="1"/>
          </p:cNvSpPr>
          <p:nvPr/>
        </p:nvSpPr>
        <p:spPr bwMode="auto">
          <a:xfrm rot="6218280">
            <a:off x="7631113" y="3257550"/>
            <a:ext cx="215900" cy="431800"/>
          </a:xfrm>
          <a:prstGeom prst="rect">
            <a:avLst/>
          </a:prstGeom>
          <a:solidFill>
            <a:srgbClr val="0000FF">
              <a:alpha val="50195"/>
            </a:srgbClr>
          </a:solidFill>
          <a:ln>
            <a:noFill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93588" name="Rectangle 52">
            <a:extLst>
              <a:ext uri="{FF2B5EF4-FFF2-40B4-BE49-F238E27FC236}">
                <a16:creationId xmlns:a16="http://schemas.microsoft.com/office/drawing/2014/main" id="{EF58A481-7F27-47B9-9389-F8082A52A3CD}"/>
              </a:ext>
            </a:extLst>
          </p:cNvPr>
          <p:cNvSpPr>
            <a:spLocks noChangeArrowheads="1"/>
          </p:cNvSpPr>
          <p:nvPr/>
        </p:nvSpPr>
        <p:spPr bwMode="auto">
          <a:xfrm rot="4808839">
            <a:off x="6796882" y="2875756"/>
            <a:ext cx="215900" cy="747713"/>
          </a:xfrm>
          <a:prstGeom prst="rect">
            <a:avLst/>
          </a:prstGeom>
          <a:solidFill>
            <a:srgbClr val="0000FF">
              <a:alpha val="50195"/>
            </a:srgbClr>
          </a:solidFill>
          <a:ln>
            <a:noFill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93589" name="Rectangle 53">
            <a:extLst>
              <a:ext uri="{FF2B5EF4-FFF2-40B4-BE49-F238E27FC236}">
                <a16:creationId xmlns:a16="http://schemas.microsoft.com/office/drawing/2014/main" id="{A7F81F7B-D8A4-40DD-8778-FAF069C24846}"/>
              </a:ext>
            </a:extLst>
          </p:cNvPr>
          <p:cNvSpPr>
            <a:spLocks noChangeArrowheads="1"/>
          </p:cNvSpPr>
          <p:nvPr/>
        </p:nvSpPr>
        <p:spPr bwMode="auto">
          <a:xfrm rot="5803781">
            <a:off x="5952332" y="3513931"/>
            <a:ext cx="215900" cy="674687"/>
          </a:xfrm>
          <a:prstGeom prst="rect">
            <a:avLst/>
          </a:prstGeom>
          <a:solidFill>
            <a:srgbClr val="0000FF">
              <a:alpha val="50195"/>
            </a:srgbClr>
          </a:solidFill>
          <a:ln>
            <a:noFill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93598" name="Rectangle 62">
            <a:extLst>
              <a:ext uri="{FF2B5EF4-FFF2-40B4-BE49-F238E27FC236}">
                <a16:creationId xmlns:a16="http://schemas.microsoft.com/office/drawing/2014/main" id="{6D7F8C77-FC99-45BF-8C8F-BF20A37EFBC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212057" y="5507831"/>
            <a:ext cx="215900" cy="1751013"/>
          </a:xfrm>
          <a:prstGeom prst="rect">
            <a:avLst/>
          </a:prstGeom>
          <a:solidFill>
            <a:srgbClr val="0000FF">
              <a:alpha val="30196"/>
            </a:srgbClr>
          </a:solidFill>
          <a:ln>
            <a:noFill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93599" name="AutoShape 63">
            <a:extLst>
              <a:ext uri="{FF2B5EF4-FFF2-40B4-BE49-F238E27FC236}">
                <a16:creationId xmlns:a16="http://schemas.microsoft.com/office/drawing/2014/main" id="{3C514802-8582-4085-9CDB-161CE8FD0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50"/>
            <a:ext cx="4140200" cy="1079500"/>
          </a:xfrm>
          <a:custGeom>
            <a:avLst/>
            <a:gdLst>
              <a:gd name="T0" fmla="*/ 563549648 w 21600"/>
              <a:gd name="T1" fmla="*/ 0 h 21600"/>
              <a:gd name="T2" fmla="*/ 0 w 21600"/>
              <a:gd name="T3" fmla="*/ 26975006 h 21600"/>
              <a:gd name="T4" fmla="*/ 563549648 w 21600"/>
              <a:gd name="T5" fmla="*/ 53950012 h 21600"/>
              <a:gd name="T6" fmla="*/ 793576669 w 21600"/>
              <a:gd name="T7" fmla="*/ 2697500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469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5339" y="0"/>
                </a:moveTo>
                <a:lnTo>
                  <a:pt x="15339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5339" y="16200"/>
                </a:lnTo>
                <a:lnTo>
                  <a:pt x="15339" y="21600"/>
                </a:lnTo>
                <a:lnTo>
                  <a:pt x="21600" y="10800"/>
                </a:lnTo>
                <a:lnTo>
                  <a:pt x="15339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b="1">
                <a:solidFill>
                  <a:srgbClr val="4D4D4D"/>
                </a:solidFill>
              </a:rPr>
              <a:t>Pour jouer</a:t>
            </a:r>
          </a:p>
        </p:txBody>
      </p:sp>
      <p:grpSp>
        <p:nvGrpSpPr>
          <p:cNvPr id="5" name="Group 64">
            <a:extLst>
              <a:ext uri="{FF2B5EF4-FFF2-40B4-BE49-F238E27FC236}">
                <a16:creationId xmlns:a16="http://schemas.microsoft.com/office/drawing/2014/main" id="{397CD91C-3894-480B-BBA7-1D2B58D6B72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987675" y="3479800"/>
            <a:ext cx="863600" cy="838200"/>
            <a:chOff x="1140" y="2387"/>
            <a:chExt cx="590" cy="573"/>
          </a:xfrm>
        </p:grpSpPr>
        <p:sp>
          <p:nvSpPr>
            <p:cNvPr id="13351" name="AutoShape 65">
              <a:extLst>
                <a:ext uri="{FF2B5EF4-FFF2-40B4-BE49-F238E27FC236}">
                  <a16:creationId xmlns:a16="http://schemas.microsoft.com/office/drawing/2014/main" id="{82E41539-47E4-4011-BAC9-CCC5B82E57D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40" y="2749"/>
              <a:ext cx="590" cy="211"/>
            </a:xfrm>
            <a:custGeom>
              <a:avLst/>
              <a:gdLst>
                <a:gd name="T0" fmla="*/ 12 w 21600"/>
                <a:gd name="T1" fmla="*/ 0 h 21600"/>
                <a:gd name="T2" fmla="*/ 0 w 21600"/>
                <a:gd name="T3" fmla="*/ 1 h 21600"/>
                <a:gd name="T4" fmla="*/ 12 w 21600"/>
                <a:gd name="T5" fmla="*/ 2 h 21600"/>
                <a:gd name="T6" fmla="*/ 16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68 w 21600"/>
                <a:gd name="T13" fmla="*/ 5426 h 21600"/>
                <a:gd name="T14" fmla="*/ 18891 w 21600"/>
                <a:gd name="T15" fmla="*/ 1617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 b="1">
                  <a:solidFill>
                    <a:srgbClr val="4D4D4D"/>
                  </a:solidFill>
                </a:rPr>
                <a:t>Action !</a:t>
              </a:r>
            </a:p>
          </p:txBody>
        </p:sp>
        <p:pic>
          <p:nvPicPr>
            <p:cNvPr id="13352" name="Picture 66" descr="logo-petit">
              <a:extLst>
                <a:ext uri="{FF2B5EF4-FFF2-40B4-BE49-F238E27FC236}">
                  <a16:creationId xmlns:a16="http://schemas.microsoft.com/office/drawing/2014/main" id="{8A71B71E-34AF-4E31-AEAA-002DED605D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4" y="2387"/>
              <a:ext cx="29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3603" name="Rectangle 67">
            <a:extLst>
              <a:ext uri="{FF2B5EF4-FFF2-40B4-BE49-F238E27FC236}">
                <a16:creationId xmlns:a16="http://schemas.microsoft.com/office/drawing/2014/main" id="{CA69223B-A527-41E8-A79C-427438D297AB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495800" y="3538538"/>
            <a:ext cx="468313" cy="249237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93604" name="Arc 68">
            <a:extLst>
              <a:ext uri="{FF2B5EF4-FFF2-40B4-BE49-F238E27FC236}">
                <a16:creationId xmlns:a16="http://schemas.microsoft.com/office/drawing/2014/main" id="{BFA3A3E2-54B9-48B3-8AEB-39CF04C3E842}"/>
              </a:ext>
            </a:extLst>
          </p:cNvPr>
          <p:cNvSpPr>
            <a:spLocks noChangeAspect="1"/>
          </p:cNvSpPr>
          <p:nvPr/>
        </p:nvSpPr>
        <p:spPr bwMode="auto">
          <a:xfrm flipV="1">
            <a:off x="4859338" y="2997200"/>
            <a:ext cx="582612" cy="1258888"/>
          </a:xfrm>
          <a:custGeom>
            <a:avLst/>
            <a:gdLst>
              <a:gd name="T0" fmla="*/ 0 w 22515"/>
              <a:gd name="T1" fmla="*/ 16144 h 43200"/>
              <a:gd name="T2" fmla="*/ 56256 w 22515"/>
              <a:gd name="T3" fmla="*/ 36671582 h 43200"/>
              <a:gd name="T4" fmla="*/ 612681 w 22515"/>
              <a:gd name="T5" fmla="*/ 18342581 h 43200"/>
              <a:gd name="T6" fmla="*/ 0 60000 65536"/>
              <a:gd name="T7" fmla="*/ 0 60000 65536"/>
              <a:gd name="T8" fmla="*/ 0 60000 65536"/>
              <a:gd name="T9" fmla="*/ 0 w 22515"/>
              <a:gd name="T10" fmla="*/ 0 h 43200"/>
              <a:gd name="T11" fmla="*/ 22515 w 22515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15" h="43200" fill="none" extrusionOk="0">
                <a:moveTo>
                  <a:pt x="0" y="19"/>
                </a:moveTo>
                <a:cubicBezTo>
                  <a:pt x="304" y="6"/>
                  <a:pt x="609" y="-1"/>
                  <a:pt x="915" y="0"/>
                </a:cubicBezTo>
                <a:cubicBezTo>
                  <a:pt x="12844" y="0"/>
                  <a:pt x="22515" y="9670"/>
                  <a:pt x="22515" y="21600"/>
                </a:cubicBezTo>
                <a:cubicBezTo>
                  <a:pt x="22515" y="33529"/>
                  <a:pt x="12844" y="43200"/>
                  <a:pt x="915" y="43200"/>
                </a:cubicBezTo>
                <a:cubicBezTo>
                  <a:pt x="637" y="43200"/>
                  <a:pt x="360" y="43194"/>
                  <a:pt x="83" y="43184"/>
                </a:cubicBezTo>
              </a:path>
              <a:path w="22515" h="43200" stroke="0" extrusionOk="0">
                <a:moveTo>
                  <a:pt x="0" y="19"/>
                </a:moveTo>
                <a:cubicBezTo>
                  <a:pt x="304" y="6"/>
                  <a:pt x="609" y="-1"/>
                  <a:pt x="915" y="0"/>
                </a:cubicBezTo>
                <a:cubicBezTo>
                  <a:pt x="12844" y="0"/>
                  <a:pt x="22515" y="9670"/>
                  <a:pt x="22515" y="21600"/>
                </a:cubicBezTo>
                <a:cubicBezTo>
                  <a:pt x="22515" y="33529"/>
                  <a:pt x="12844" y="43200"/>
                  <a:pt x="915" y="43200"/>
                </a:cubicBezTo>
                <a:cubicBezTo>
                  <a:pt x="637" y="43200"/>
                  <a:pt x="360" y="43194"/>
                  <a:pt x="83" y="43184"/>
                </a:cubicBezTo>
                <a:lnTo>
                  <a:pt x="915" y="21600"/>
                </a:lnTo>
                <a:lnTo>
                  <a:pt x="0" y="19"/>
                </a:lnTo>
                <a:close/>
              </a:path>
            </a:pathLst>
          </a:cu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3605" name="Rectangle 69">
            <a:extLst>
              <a:ext uri="{FF2B5EF4-FFF2-40B4-BE49-F238E27FC236}">
                <a16:creationId xmlns:a16="http://schemas.microsoft.com/office/drawing/2014/main" id="{C55D3CC5-56F6-4542-8959-6188524CFEE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-5400000">
            <a:off x="8711406" y="3537744"/>
            <a:ext cx="468313" cy="250825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93606" name="Arc 70">
            <a:extLst>
              <a:ext uri="{FF2B5EF4-FFF2-40B4-BE49-F238E27FC236}">
                <a16:creationId xmlns:a16="http://schemas.microsoft.com/office/drawing/2014/main" id="{3448E542-8E1A-4AD4-84CC-9E68D3326C8F}"/>
              </a:ext>
            </a:extLst>
          </p:cNvPr>
          <p:cNvSpPr>
            <a:spLocks/>
          </p:cNvSpPr>
          <p:nvPr/>
        </p:nvSpPr>
        <p:spPr bwMode="auto">
          <a:xfrm flipH="1" flipV="1">
            <a:off x="8243888" y="2997200"/>
            <a:ext cx="582612" cy="1258888"/>
          </a:xfrm>
          <a:custGeom>
            <a:avLst/>
            <a:gdLst>
              <a:gd name="T0" fmla="*/ 0 w 22515"/>
              <a:gd name="T1" fmla="*/ 16144 h 43200"/>
              <a:gd name="T2" fmla="*/ 56256 w 22515"/>
              <a:gd name="T3" fmla="*/ 36671582 h 43200"/>
              <a:gd name="T4" fmla="*/ 612681 w 22515"/>
              <a:gd name="T5" fmla="*/ 18342581 h 43200"/>
              <a:gd name="T6" fmla="*/ 0 60000 65536"/>
              <a:gd name="T7" fmla="*/ 0 60000 65536"/>
              <a:gd name="T8" fmla="*/ 0 60000 65536"/>
              <a:gd name="T9" fmla="*/ 0 w 22515"/>
              <a:gd name="T10" fmla="*/ 0 h 43200"/>
              <a:gd name="T11" fmla="*/ 22515 w 22515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15" h="43200" fill="none" extrusionOk="0">
                <a:moveTo>
                  <a:pt x="0" y="19"/>
                </a:moveTo>
                <a:cubicBezTo>
                  <a:pt x="304" y="6"/>
                  <a:pt x="609" y="-1"/>
                  <a:pt x="915" y="0"/>
                </a:cubicBezTo>
                <a:cubicBezTo>
                  <a:pt x="12844" y="0"/>
                  <a:pt x="22515" y="9670"/>
                  <a:pt x="22515" y="21600"/>
                </a:cubicBezTo>
                <a:cubicBezTo>
                  <a:pt x="22515" y="33529"/>
                  <a:pt x="12844" y="43200"/>
                  <a:pt x="915" y="43200"/>
                </a:cubicBezTo>
                <a:cubicBezTo>
                  <a:pt x="637" y="43200"/>
                  <a:pt x="360" y="43194"/>
                  <a:pt x="83" y="43184"/>
                </a:cubicBezTo>
              </a:path>
              <a:path w="22515" h="43200" stroke="0" extrusionOk="0">
                <a:moveTo>
                  <a:pt x="0" y="19"/>
                </a:moveTo>
                <a:cubicBezTo>
                  <a:pt x="304" y="6"/>
                  <a:pt x="609" y="-1"/>
                  <a:pt x="915" y="0"/>
                </a:cubicBezTo>
                <a:cubicBezTo>
                  <a:pt x="12844" y="0"/>
                  <a:pt x="22515" y="9670"/>
                  <a:pt x="22515" y="21600"/>
                </a:cubicBezTo>
                <a:cubicBezTo>
                  <a:pt x="22515" y="33529"/>
                  <a:pt x="12844" y="43200"/>
                  <a:pt x="915" y="43200"/>
                </a:cubicBezTo>
                <a:cubicBezTo>
                  <a:pt x="637" y="43200"/>
                  <a:pt x="360" y="43194"/>
                  <a:pt x="83" y="43184"/>
                </a:cubicBezTo>
                <a:lnTo>
                  <a:pt x="915" y="21600"/>
                </a:lnTo>
                <a:lnTo>
                  <a:pt x="0" y="19"/>
                </a:lnTo>
                <a:close/>
              </a:path>
            </a:pathLst>
          </a:cu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6" name="Group 71">
            <a:extLst>
              <a:ext uri="{FF2B5EF4-FFF2-40B4-BE49-F238E27FC236}">
                <a16:creationId xmlns:a16="http://schemas.microsoft.com/office/drawing/2014/main" id="{B33F9465-EC31-44F4-8B29-5AF291357FDC}"/>
              </a:ext>
            </a:extLst>
          </p:cNvPr>
          <p:cNvGrpSpPr>
            <a:grpSpLocks/>
          </p:cNvGrpSpPr>
          <p:nvPr/>
        </p:nvGrpSpPr>
        <p:grpSpPr bwMode="auto">
          <a:xfrm>
            <a:off x="3059113" y="5726113"/>
            <a:ext cx="863600" cy="838200"/>
            <a:chOff x="2018" y="2478"/>
            <a:chExt cx="544" cy="528"/>
          </a:xfrm>
        </p:grpSpPr>
        <p:sp>
          <p:nvSpPr>
            <p:cNvPr id="13349" name="AutoShape 72">
              <a:extLst>
                <a:ext uri="{FF2B5EF4-FFF2-40B4-BE49-F238E27FC236}">
                  <a16:creationId xmlns:a16="http://schemas.microsoft.com/office/drawing/2014/main" id="{158AA4AD-0AEA-4133-A25E-A4B19CCC26B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018" y="2812"/>
              <a:ext cx="544" cy="194"/>
            </a:xfrm>
            <a:custGeom>
              <a:avLst/>
              <a:gdLst>
                <a:gd name="T0" fmla="*/ 10 w 21600"/>
                <a:gd name="T1" fmla="*/ 0 h 21600"/>
                <a:gd name="T2" fmla="*/ 0 w 21600"/>
                <a:gd name="T3" fmla="*/ 1 h 21600"/>
                <a:gd name="T4" fmla="*/ 10 w 21600"/>
                <a:gd name="T5" fmla="*/ 2 h 21600"/>
                <a:gd name="T6" fmla="*/ 14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56 h 21600"/>
                <a:gd name="T14" fmla="*/ 18900 w 21600"/>
                <a:gd name="T15" fmla="*/ 1625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 b="1">
                  <a:solidFill>
                    <a:srgbClr val="4D4D4D"/>
                  </a:solidFill>
                </a:rPr>
                <a:t>Suite</a:t>
              </a:r>
            </a:p>
          </p:txBody>
        </p:sp>
        <p:pic>
          <p:nvPicPr>
            <p:cNvPr id="13350" name="Picture 73" descr="logo-petit">
              <a:extLst>
                <a:ext uri="{FF2B5EF4-FFF2-40B4-BE49-F238E27FC236}">
                  <a16:creationId xmlns:a16="http://schemas.microsoft.com/office/drawing/2014/main" id="{285C216C-DAC7-41D0-9BE5-8544A9D616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8" y="2478"/>
              <a:ext cx="267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74">
            <a:extLst>
              <a:ext uri="{FF2B5EF4-FFF2-40B4-BE49-F238E27FC236}">
                <a16:creationId xmlns:a16="http://schemas.microsoft.com/office/drawing/2014/main" id="{DF01EC0C-D307-41F3-BF7D-03F4A60C5F5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935288" y="3481388"/>
            <a:ext cx="863600" cy="838200"/>
            <a:chOff x="1140" y="2387"/>
            <a:chExt cx="590" cy="573"/>
          </a:xfrm>
        </p:grpSpPr>
        <p:sp>
          <p:nvSpPr>
            <p:cNvPr id="13347" name="AutoShape 75">
              <a:extLst>
                <a:ext uri="{FF2B5EF4-FFF2-40B4-BE49-F238E27FC236}">
                  <a16:creationId xmlns:a16="http://schemas.microsoft.com/office/drawing/2014/main" id="{CA2EF0FE-E55C-45C2-B447-22A14BDEF40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40" y="2749"/>
              <a:ext cx="590" cy="211"/>
            </a:xfrm>
            <a:custGeom>
              <a:avLst/>
              <a:gdLst>
                <a:gd name="T0" fmla="*/ 12 w 21600"/>
                <a:gd name="T1" fmla="*/ 0 h 21600"/>
                <a:gd name="T2" fmla="*/ 0 w 21600"/>
                <a:gd name="T3" fmla="*/ 1 h 21600"/>
                <a:gd name="T4" fmla="*/ 12 w 21600"/>
                <a:gd name="T5" fmla="*/ 2 h 21600"/>
                <a:gd name="T6" fmla="*/ 16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68 w 21600"/>
                <a:gd name="T13" fmla="*/ 5426 h 21600"/>
                <a:gd name="T14" fmla="*/ 18891 w 21600"/>
                <a:gd name="T15" fmla="*/ 1617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 b="1">
                  <a:solidFill>
                    <a:srgbClr val="4D4D4D"/>
                  </a:solidFill>
                </a:rPr>
                <a:t>Action !</a:t>
              </a:r>
            </a:p>
          </p:txBody>
        </p:sp>
        <p:pic>
          <p:nvPicPr>
            <p:cNvPr id="13348" name="Picture 76" descr="logo-petit">
              <a:extLst>
                <a:ext uri="{FF2B5EF4-FFF2-40B4-BE49-F238E27FC236}">
                  <a16:creationId xmlns:a16="http://schemas.microsoft.com/office/drawing/2014/main" id="{890C466F-179C-403C-A14D-1F33196A6D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4" y="2387"/>
              <a:ext cx="29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77">
            <a:extLst>
              <a:ext uri="{FF2B5EF4-FFF2-40B4-BE49-F238E27FC236}">
                <a16:creationId xmlns:a16="http://schemas.microsoft.com/office/drawing/2014/main" id="{993F5F3A-3863-4B3D-BE9F-1E11F3182891}"/>
              </a:ext>
            </a:extLst>
          </p:cNvPr>
          <p:cNvGrpSpPr>
            <a:grpSpLocks/>
          </p:cNvGrpSpPr>
          <p:nvPr/>
        </p:nvGrpSpPr>
        <p:grpSpPr bwMode="auto">
          <a:xfrm>
            <a:off x="3040063" y="5726113"/>
            <a:ext cx="863600" cy="838200"/>
            <a:chOff x="2018" y="2478"/>
            <a:chExt cx="544" cy="528"/>
          </a:xfrm>
        </p:grpSpPr>
        <p:sp>
          <p:nvSpPr>
            <p:cNvPr id="13345" name="AutoShape 78">
              <a:extLst>
                <a:ext uri="{FF2B5EF4-FFF2-40B4-BE49-F238E27FC236}">
                  <a16:creationId xmlns:a16="http://schemas.microsoft.com/office/drawing/2014/main" id="{4E9FF1E5-86E5-42A1-B320-69B11E1F3C2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018" y="2812"/>
              <a:ext cx="544" cy="194"/>
            </a:xfrm>
            <a:custGeom>
              <a:avLst/>
              <a:gdLst>
                <a:gd name="T0" fmla="*/ 10 w 21600"/>
                <a:gd name="T1" fmla="*/ 0 h 21600"/>
                <a:gd name="T2" fmla="*/ 0 w 21600"/>
                <a:gd name="T3" fmla="*/ 1 h 21600"/>
                <a:gd name="T4" fmla="*/ 10 w 21600"/>
                <a:gd name="T5" fmla="*/ 2 h 21600"/>
                <a:gd name="T6" fmla="*/ 14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56 h 21600"/>
                <a:gd name="T14" fmla="*/ 18900 w 21600"/>
                <a:gd name="T15" fmla="*/ 1625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 b="1">
                  <a:solidFill>
                    <a:srgbClr val="4D4D4D"/>
                  </a:solidFill>
                </a:rPr>
                <a:t>Suite</a:t>
              </a:r>
            </a:p>
          </p:txBody>
        </p:sp>
        <p:pic>
          <p:nvPicPr>
            <p:cNvPr id="13346" name="Picture 79" descr="logo-petit">
              <a:extLst>
                <a:ext uri="{FF2B5EF4-FFF2-40B4-BE49-F238E27FC236}">
                  <a16:creationId xmlns:a16="http://schemas.microsoft.com/office/drawing/2014/main" id="{28EED5C1-7759-485E-91D6-B4B11527D4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8" y="2478"/>
              <a:ext cx="267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3575" name="Oval 39">
            <a:extLst>
              <a:ext uri="{FF2B5EF4-FFF2-40B4-BE49-F238E27FC236}">
                <a16:creationId xmlns:a16="http://schemas.microsoft.com/office/drawing/2014/main" id="{824E30B9-1532-47F6-B640-E84343E10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3238" y="3203575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3344" name="Text Box 83">
            <a:extLst>
              <a:ext uri="{FF2B5EF4-FFF2-40B4-BE49-F238E27FC236}">
                <a16:creationId xmlns:a16="http://schemas.microsoft.com/office/drawing/2014/main" id="{BCA0235D-9ACF-4A66-BB49-5ED562839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3" y="6524625"/>
            <a:ext cx="3457575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fr-FR" altLang="fr-FR" sz="1600" b="1">
                <a:solidFill>
                  <a:schemeClr val="hlink"/>
                </a:solidFill>
                <a:hlinkClick r:id="rId5" action="ppaction://hlinksldjump"/>
              </a:rPr>
              <a:t>Sommaire</a:t>
            </a:r>
            <a:r>
              <a:rPr lang="fr-FR" altLang="fr-FR" sz="1600" b="1">
                <a:solidFill>
                  <a:schemeClr val="hlink"/>
                </a:solidFill>
              </a:rPr>
              <a:t> | </a:t>
            </a:r>
            <a:r>
              <a:rPr lang="fr-FR" altLang="fr-FR" sz="1600" b="1">
                <a:solidFill>
                  <a:schemeClr val="hlink"/>
                </a:solidFill>
                <a:hlinkClick r:id="rId6" action="ppaction://hlinksldjump"/>
              </a:rPr>
              <a:t>S1</a:t>
            </a:r>
            <a:r>
              <a:rPr lang="fr-FR" altLang="fr-FR" sz="1600" b="1">
                <a:solidFill>
                  <a:schemeClr val="hlink"/>
                </a:solidFill>
              </a:rPr>
              <a:t> | </a:t>
            </a:r>
            <a:r>
              <a:rPr lang="fr-FR" altLang="fr-FR" sz="1600" b="1">
                <a:solidFill>
                  <a:schemeClr val="hlink"/>
                </a:solidFill>
                <a:hlinkClick r:id="rId7" action="ppaction://hlinksldjump"/>
              </a:rPr>
              <a:t>S2</a:t>
            </a:r>
            <a:r>
              <a:rPr lang="fr-FR" altLang="fr-FR" sz="1600" b="1">
                <a:solidFill>
                  <a:schemeClr val="hlink"/>
                </a:solidFill>
              </a:rPr>
              <a:t> | </a:t>
            </a:r>
            <a:r>
              <a:rPr lang="fr-FR" altLang="fr-FR" sz="1600" b="1">
                <a:solidFill>
                  <a:schemeClr val="hlink"/>
                </a:solidFill>
                <a:hlinkClick r:id="rId8" action="ppaction://hlinksldjump"/>
              </a:rPr>
              <a:t>S3</a:t>
            </a:r>
            <a:r>
              <a:rPr lang="fr-FR" altLang="fr-FR" sz="1600" b="1">
                <a:solidFill>
                  <a:schemeClr val="hlink"/>
                </a:solidFill>
              </a:rPr>
              <a:t> | </a:t>
            </a:r>
            <a:r>
              <a:rPr lang="fr-FR" altLang="fr-FR" sz="1600" b="1" u="sng">
                <a:solidFill>
                  <a:schemeClr val="hlink"/>
                </a:solidFill>
              </a:rPr>
              <a:t>S4</a:t>
            </a:r>
            <a:r>
              <a:rPr lang="fr-FR" altLang="fr-FR" sz="1600" b="1">
                <a:solidFill>
                  <a:schemeClr val="hlink"/>
                </a:solidFill>
              </a:rPr>
              <a:t> |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359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359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35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93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4" presetClass="path" presetSubtype="0" accel="50000" decel="5000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1.66667E-6 0.00092 C 0.01007 -0.01019 0.04687 -0.0213 0.05937 -0.0213 C 0.1408 -0.0213 0.22448 0.15301 0.22448 0.32731 C 0.22448 0.23935 0.26649 0.15301 0.3059 0.15301 C 0.34774 0.15301 0.38767 0.24074 0.38767 0.32731 C 0.38767 0.28379 0.40851 0.23935 0.42934 0.23935 C 0.45035 0.23935 0.47135 0.28264 0.47135 0.32731 C 0.47135 0.30486 0.48194 0.28379 0.49219 0.28379 C 0.50278 0.28379 0.51319 0.30625 0.51319 0.32731 C 0.51319 0.31597 0.51857 0.30486 0.52361 0.30486 C 0.52656 0.30486 0.53403 0.31597 0.53403 0.32731 C 0.53403 0.32153 0.53698 0.31597 0.53958 0.31597 C 0.53958 0.31759 0.54479 0.32153 0.54479 0.32731 C 0.54479 0.3243 0.54479 0.32153 0.54774 0.32153 C 0.54774 0.32315 0.55052 0.32454 0.55052 0.32731 C 0.55052 0.32569 0.55052 0.3243 0.55052 0.32315 C 0.55312 0.32315 0.55312 0.32454 0.55312 0.32592 C 0.55607 0.32592 0.55607 0.32454 0.55607 0.32315 C 0.5592 0.32315 0.5592 0.32454 0.5592 0.32592 " pathEditMode="relative" rAng="0" ptsTypes="fffffffffffffffffff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51" y="1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19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9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9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9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93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9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19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19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1000" fill="hold"/>
                                        <p:tgtEl>
                                          <p:spTgt spid="19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19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1000" fill="hold"/>
                                        <p:tgtEl>
                                          <p:spTgt spid="193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19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0" dur="1000" fill="hold"/>
                                        <p:tgtEl>
                                          <p:spTgt spid="193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1000" fill="hold"/>
                                        <p:tgtEl>
                                          <p:spTgt spid="193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7" dur="1000" fill="hold"/>
                                        <p:tgtEl>
                                          <p:spTgt spid="19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9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11111E-6 L 0.55139 -0.00393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69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193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193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1" presetClass="entr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54" presetClass="path" presetSubtype="0" accel="50000" decel="5000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1.66667E-6 0.00092 C 0.01007 -0.01019 0.04687 -0.0213 0.05937 -0.0213 C 0.1408 -0.0213 0.22448 0.15301 0.22448 0.32731 C 0.22448 0.23935 0.26649 0.15301 0.3059 0.15301 C 0.34774 0.15301 0.38767 0.24074 0.38767 0.32731 C 0.38767 0.28379 0.40851 0.23935 0.42934 0.23935 C 0.45035 0.23935 0.47135 0.28264 0.47135 0.32731 C 0.47135 0.30486 0.48194 0.28379 0.49219 0.28379 C 0.50278 0.28379 0.51319 0.30625 0.51319 0.32731 C 0.51319 0.31597 0.51857 0.30486 0.52361 0.30486 C 0.52656 0.30486 0.53403 0.31597 0.53403 0.32731 C 0.53403 0.32153 0.53698 0.31597 0.53958 0.31597 C 0.53958 0.31759 0.54479 0.32153 0.54479 0.32731 C 0.54479 0.3243 0.54479 0.32153 0.54774 0.32153 C 0.54774 0.32315 0.55052 0.32454 0.55052 0.32731 C 0.55052 0.32569 0.55052 0.3243 0.55052 0.32315 C 0.55312 0.32315 0.55312 0.32454 0.55312 0.32592 C 0.55607 0.32592 0.55607 0.32454 0.55607 0.32315 C 0.5592 0.32315 0.5592 0.32454 0.5592 0.32592 " pathEditMode="relative" rAng="0" ptsTypes="fffffffffffffffffff">
                                      <p:cBhvr>
                                        <p:cTn id="1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51" y="1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58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7037E-6 L 0.01684 0.02061 C 0.02014 0.02824 0.0224 0.03681 0.01997 0.0463 L 0.00591 0.0713 " pathEditMode="relative" rAng="0" ptsTypes="FfFF">
                                      <p:cBhvr>
                                        <p:cTn id="121" dur="2000" fill="hold"/>
                                        <p:tgtEl>
                                          <p:spTgt spid="1935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1" y="3565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81481E-6 L 0.02274 -0.00162 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1935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8" y="-93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85185E-6 L -0.01858 0.00602 " pathEditMode="relative" rAng="0" ptsTypes="AA">
                                      <p:cBhvr>
                                        <p:cTn id="127" dur="2000" fill="hold"/>
                                        <p:tgtEl>
                                          <p:spTgt spid="1935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8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L -0.0283 -0.02176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1935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4" y="-1088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7.40741E-7 L 0.05277 0.01898 L 0.11059 0.02593 " pathEditMode="relative" rAng="0" ptsTypes="AAA">
                                      <p:cBhvr>
                                        <p:cTn id="132" dur="2000" fill="hold"/>
                                        <p:tgtEl>
                                          <p:spTgt spid="1935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21" y="1296"/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91 0.0713 L 0.02778 0.09769 L 0.04445 0.12547 L 0.05226 0.15672 L 0.05226 0.19074 " pathEditMode="relative" rAng="0" ptsTypes="AAAAA">
                                      <p:cBhvr>
                                        <p:cTn id="134" dur="2000" fill="hold"/>
                                        <p:tgtEl>
                                          <p:spTgt spid="1935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9" y="5972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08021 0.0618 " pathEditMode="relative" rAng="0" ptsTypes="AA">
                                      <p:cBhvr>
                                        <p:cTn id="136" dur="2000" fill="hold"/>
                                        <p:tgtEl>
                                          <p:spTgt spid="1935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10" y="3079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58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-0.00093 L 0.05295 -0.02593 C 0.07014 -0.03009 0.0868 -0.03148 0.0993 -0.0294 C 0.10816 -0.02732 0.12448 -0.02338 0.13264 -0.00857 L 0.1618 0.02893 " pathEditMode="relative" rAng="0" ptsTypes="FffFF">
                                      <p:cBhvr>
                                        <p:cTn id="138" dur="2000" fill="hold"/>
                                        <p:tgtEl>
                                          <p:spTgt spid="1935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42" y="-46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7037E-6 L 0.02778 0.03172 " pathEditMode="relative" rAng="0" ptsTypes="AA">
                                      <p:cBhvr>
                                        <p:cTn id="140" dur="2000" fill="hold"/>
                                        <p:tgtEl>
                                          <p:spTgt spid="1935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9" y="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42" presetID="63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059 0.02593 L 0.18767 -0.02268 " pathEditMode="relative" rAng="0" ptsTypes="AA">
                                      <p:cBhvr>
                                        <p:cTn id="143" dur="2000" fill="hold"/>
                                        <p:tgtEl>
                                          <p:spTgt spid="1935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4" y="-2431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2000"/>
                                        <p:tgtEl>
                                          <p:spTgt spid="19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63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09 0.19051 L 0.12674 0.13797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1935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33" y="-2639"/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33333E-6 L 0.03577 0.07153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1935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8" y="3565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-2.22222E-6 L 0.03438 -0.05 L 0.07917 -0.06736 " pathEditMode="relative" rAng="0" ptsTypes="AAA">
                                      <p:cBhvr>
                                        <p:cTn id="15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58" y="-338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0.1816 0.01597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80" y="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56" presetID="64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674 0.13797 L 0.08559 0.03936 " pathEditMode="relative" rAng="0" ptsTypes="AA">
                                      <p:cBhvr>
                                        <p:cTn id="157" dur="2000" fill="hold"/>
                                        <p:tgtEl>
                                          <p:spTgt spid="1935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6" y="-4931"/>
                                    </p:animMotion>
                                  </p:childTnLst>
                                </p:cTn>
                              </p:par>
                              <p:par>
                                <p:cTn id="1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61" presetID="63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18 0.02893 L 0.17691 0.04051 L 0.21337 0.04884 " pathEditMode="relative" rAng="0" ptsTypes="AAA">
                                      <p:cBhvr>
                                        <p:cTn id="162" dur="2000" fill="hold"/>
                                        <p:tgtEl>
                                          <p:spTgt spid="1935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9" y="995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2000"/>
                                        <p:tgtEl>
                                          <p:spTgt spid="193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63" presetClass="path" presetSubtype="0" accel="50000" decel="5000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59 0.03936 L 0.1382 0.05394 " pathEditMode="relative" rAng="0" ptsTypes="AA">
                                      <p:cBhvr>
                                        <p:cTn id="167" dur="2000" fill="hold"/>
                                        <p:tgtEl>
                                          <p:spTgt spid="1935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2" y="718"/>
                                    </p:animMotion>
                                  </p:childTnLst>
                                </p:cTn>
                              </p:par>
                              <p:par>
                                <p:cTn id="168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78 0.03172 L 0.04913 0.0463 " pathEditMode="relative" rAng="0" ptsTypes="AA">
                                      <p:cBhvr>
                                        <p:cTn id="169" dur="2000" fill="hold"/>
                                        <p:tgtEl>
                                          <p:spTgt spid="1935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71" presetID="63" presetClass="path" presetSubtype="0" accel="50000" decel="5000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82 0.05394 L 0.18091 0.07824 " pathEditMode="relative" rAng="0" ptsTypes="AA">
                                      <p:cBhvr>
                                        <p:cTn id="172" dur="2000" fill="hold"/>
                                        <p:tgtEl>
                                          <p:spTgt spid="1935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5" y="1204"/>
                                    </p:animMotion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48148E-6 L 1.66667E-6 0.02338 " pathEditMode="relative" rAng="0" ptsTypes="AA">
                                      <p:cBhvr>
                                        <p:cTn id="176" dur="2000" fill="hold"/>
                                        <p:tgtEl>
                                          <p:spTgt spid="1935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78" presetID="35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913 0.0463 L 0.03142 0.03172 L 0.00538 0.01644 L -0.0191 0.01158 " pathEditMode="relative" rAng="0" ptsTypes="AAAA">
                                      <p:cBhvr>
                                        <p:cTn id="179" dur="2000" fill="hold"/>
                                        <p:tgtEl>
                                          <p:spTgt spid="1935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0" y="-1736"/>
                                    </p:animMotion>
                                  </p:childTnLst>
                                </p:cTn>
                              </p:par>
                              <p:par>
                                <p:cTn id="180" presetID="35" presetClass="path" presetSubtype="0" accel="50000" decel="5000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091 0.07824 L 0.12934 0.07269 L 0.08872 0.0588 L 0.05174 0.02894 L 0.02778 -0.00439 " pathEditMode="relative" rAng="0" ptsTypes="AAAAA">
                                      <p:cBhvr>
                                        <p:cTn id="181" dur="2000" fill="hold"/>
                                        <p:tgtEl>
                                          <p:spTgt spid="1935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56" y="-4144"/>
                                    </p:animMotion>
                                  </p:childTnLst>
                                </p:cTn>
                              </p:par>
                              <p:par>
                                <p:cTn id="182" presetID="35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337 0.04884 L 0.17378 0.02592 " pathEditMode="relative" rAng="0" ptsTypes="AA">
                                      <p:cBhvr>
                                        <p:cTn id="183" dur="2000" fill="hold"/>
                                        <p:tgtEl>
                                          <p:spTgt spid="1935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" y="-1157"/>
                                    </p:animMotion>
                                  </p:childTnLst>
                                </p:cTn>
                              </p:par>
                              <p:par>
                                <p:cTn id="184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12 -0.02176 L -0.10069 0.0699 " pathEditMode="relative" rAng="0" ptsTypes="AA">
                                      <p:cBhvr>
                                        <p:cTn id="185" dur="2000" fill="hold"/>
                                        <p:tgtEl>
                                          <p:spTgt spid="1935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8" y="4583"/>
                                    </p:animMotion>
                                  </p:childTnLst>
                                </p:cTn>
                              </p:par>
                              <p:par>
                                <p:cTn id="186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021 0.0618 L 0.01875 0.07083 " pathEditMode="relative" rAng="0" ptsTypes="AA">
                                      <p:cBhvr>
                                        <p:cTn id="187" dur="2000" fill="hold"/>
                                        <p:tgtEl>
                                          <p:spTgt spid="1935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3" y="440"/>
                                    </p:animMotion>
                                  </p:childTnLst>
                                </p:cTn>
                              </p:par>
                              <p:par>
                                <p:cTn id="188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58 0.00602 L -0.03316 0.03866 " pathEditMode="relative" rAng="0" ptsTypes="AA">
                                      <p:cBhvr>
                                        <p:cTn id="189" dur="2000" fill="hold"/>
                                        <p:tgtEl>
                                          <p:spTgt spid="1935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" y="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91" presetID="35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1 0.01158 L -0.1118 0.03172 " pathEditMode="relative" rAng="0" ptsTypes="AA">
                                      <p:cBhvr>
                                        <p:cTn id="192" dur="2000" fill="hold"/>
                                        <p:tgtEl>
                                          <p:spTgt spid="1935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35" y="995"/>
                                    </p:animMotion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2000"/>
                                        <p:tgtEl>
                                          <p:spTgt spid="193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35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378 0.02592 L 0.11024 0.01481 " pathEditMode="relative" rAng="0" ptsTypes="AA">
                                      <p:cBhvr>
                                        <p:cTn id="197" dur="2000" fill="hold"/>
                                        <p:tgtEl>
                                          <p:spTgt spid="1935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7" y="-556"/>
                                    </p:animMotion>
                                  </p:childTnLst>
                                </p:cTn>
                              </p:par>
                              <p:par>
                                <p:cTn id="198" presetID="35" presetClass="path" presetSubtype="0" accel="50000" decel="5000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78 -0.00439 L -0.06232 0.01991 " pathEditMode="relative" rAng="0" ptsTypes="AA">
                                      <p:cBhvr>
                                        <p:cTn id="199" dur="2000" fill="hold"/>
                                        <p:tgtEl>
                                          <p:spTgt spid="1935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1204"/>
                                    </p:animMotion>
                                  </p:childTnLst>
                                </p:cTn>
                              </p:par>
                              <p:par>
                                <p:cTn id="20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917 -0.06736 L -0.0375 -0.06805 " pathEditMode="relative" rAng="0" ptsTypes="AA">
                                      <p:cBhvr>
                                        <p:cTn id="20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33" y="-46"/>
                                    </p:animMotion>
                                  </p:childTnLst>
                                </p:cTn>
                              </p:par>
                              <p:par>
                                <p:cTn id="20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16 0.01597 L 0.04879 0.01806 " pathEditMode="relative" rAng="0" ptsTypes="AA">
                                      <p:cBhvr>
                                        <p:cTn id="20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9" y="93"/>
                                    </p:animMotion>
                                  </p:childTnLst>
                                </p:cTn>
                              </p:par>
                              <p:par>
                                <p:cTn id="204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91 -0.00138 L -0.02257 -0.01203 L -0.06268 -0.04745 " pathEditMode="relative" rAng="0" ptsTypes="AAA">
                                      <p:cBhvr>
                                        <p:cTn id="205" dur="2000" fill="hold"/>
                                        <p:tgtEl>
                                          <p:spTgt spid="1935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88" y="-2315"/>
                                    </p:animMotion>
                                  </p:childTnLst>
                                </p:cTn>
                              </p:par>
                              <p:par>
                                <p:cTn id="206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77 0.07153 L 0.02691 0.13403 L -0.01007 0.15695 " pathEditMode="relative" rAng="0" ptsTypes="AAA">
                                      <p:cBhvr>
                                        <p:cTn id="207" dur="2000" fill="hold"/>
                                        <p:tgtEl>
                                          <p:spTgt spid="1935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2" y="4259"/>
                                    </p:animMotion>
                                  </p:childTnLst>
                                </p:cTn>
                              </p:par>
                              <p:par>
                                <p:cTn id="208" presetID="35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767 -0.02268 L 0.16267 0.00162 " pathEditMode="relative" rAng="0" ptsTypes="AA">
                                      <p:cBhvr>
                                        <p:cTn id="209" dur="2000" fill="hold"/>
                                        <p:tgtEl>
                                          <p:spTgt spid="1935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" y="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211" presetID="35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16 0.03866 L -0.10816 0.02546 " pathEditMode="relative" rAng="0" ptsTypes="AA">
                                      <p:cBhvr>
                                        <p:cTn id="212" dur="2000" fill="hold"/>
                                        <p:tgtEl>
                                          <p:spTgt spid="1935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" y="-671"/>
                                    </p:animMotion>
                                  </p:childTnLst>
                                </p:cTn>
                              </p:par>
                              <p:par>
                                <p:cTn id="2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5" presetClass="path" presetSubtype="0" accel="50000" decel="5000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32 0.01991 L -0.07118 0.09074 " pathEditMode="relative" rAng="0" ptsTypes="AA">
                                      <p:cBhvr>
                                        <p:cTn id="216" dur="2000" fill="hold"/>
                                        <p:tgtEl>
                                          <p:spTgt spid="1935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" y="3542"/>
                                    </p:animMotion>
                                  </p:childTnLst>
                                </p:cTn>
                              </p:par>
                              <p:par>
                                <p:cTn id="217" presetID="35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069 0.0699 L -0.17361 0.05671 " pathEditMode="relative" rAng="0" ptsTypes="AA">
                                      <p:cBhvr>
                                        <p:cTn id="218" dur="2000" fill="hold"/>
                                        <p:tgtEl>
                                          <p:spTgt spid="1935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6" y="-671"/>
                                    </p:animMotion>
                                  </p:childTnLst>
                                </p:cTn>
                              </p:par>
                              <p:par>
                                <p:cTn id="219" presetID="64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75 0.07083 L -0.01407 0.06041 " pathEditMode="relative" rAng="0" ptsTypes="AA">
                                      <p:cBhvr>
                                        <p:cTn id="220" dur="2000" fill="hold"/>
                                        <p:tgtEl>
                                          <p:spTgt spid="1935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9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222" presetID="35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799 0.02569 L -0.18993 0.01296 " pathEditMode="relative" rAng="0" ptsTypes="AA">
                                      <p:cBhvr>
                                        <p:cTn id="223" dur="2000" fill="hold"/>
                                        <p:tgtEl>
                                          <p:spTgt spid="1935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97" y="-648"/>
                                    </p:animMotion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2000"/>
                                        <p:tgtEl>
                                          <p:spTgt spid="193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35" presetClass="path" presetSubtype="0" accel="50000" decel="5000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18 0.09074 L -0.1493 0.06852 " pathEditMode="relative" rAng="0" ptsTypes="AA">
                                      <p:cBhvr>
                                        <p:cTn id="228" dur="2000" fill="hold"/>
                                        <p:tgtEl>
                                          <p:spTgt spid="1935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6" y="-1111"/>
                                    </p:animMotion>
                                  </p:childTnLst>
                                </p:cTn>
                              </p:par>
                              <p:par>
                                <p:cTn id="229" presetID="64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07 0.06041 L -0.02552 0.00069 " pathEditMode="relative" rAng="0" ptsTypes="AA">
                                      <p:cBhvr>
                                        <p:cTn id="230" dur="2000" fill="hold"/>
                                        <p:tgtEl>
                                          <p:spTgt spid="1935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3" y="-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232" presetID="35" presetClass="pat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93 0.06852 L -0.24201 0.08449 " pathEditMode="relative" rAng="0" ptsTypes="AA">
                                      <p:cBhvr>
                                        <p:cTn id="233" dur="2000" fill="hold"/>
                                        <p:tgtEl>
                                          <p:spTgt spid="1935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35" y="787"/>
                                    </p:animMotion>
                                  </p:childTnLst>
                                </p:cTn>
                              </p:par>
                              <p:par>
                                <p:cTn id="2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2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11111E-6 L 0.55139 -0.00393 " pathEditMode="relative" rAng="0" ptsTypes="AA">
                                      <p:cBhvr>
                                        <p:cTn id="2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69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48" grpId="0" animBg="1"/>
      <p:bldP spid="193549" grpId="0" animBg="1"/>
      <p:bldP spid="193549" grpId="1" animBg="1"/>
      <p:bldP spid="193551" grpId="0" animBg="1"/>
      <p:bldP spid="193551" grpId="1" animBg="1"/>
      <p:bldP spid="193551" grpId="2" animBg="1"/>
      <p:bldP spid="193577" grpId="0" animBg="1"/>
      <p:bldP spid="193577" grpId="1" animBg="1"/>
      <p:bldP spid="193577" grpId="2" animBg="1"/>
      <p:bldP spid="193577" grpId="3" animBg="1"/>
      <p:bldP spid="193577" grpId="4" animBg="1"/>
      <p:bldP spid="193577" grpId="5" animBg="1"/>
      <p:bldP spid="193578" grpId="0" animBg="1"/>
      <p:bldP spid="193578" grpId="1" animBg="1"/>
      <p:bldP spid="193578" grpId="2" animBg="1"/>
      <p:bldP spid="193578" grpId="3" animBg="1"/>
      <p:bldP spid="193579" grpId="0" animBg="1"/>
      <p:bldP spid="193579" grpId="1" animBg="1"/>
      <p:bldP spid="193579" grpId="2" animBg="1"/>
      <p:bldP spid="193579" grpId="3" animBg="1"/>
      <p:bldP spid="193579" grpId="4" animBg="1"/>
      <p:bldP spid="193579" grpId="5" animBg="1"/>
      <p:bldP spid="193580" grpId="0" animBg="1"/>
      <p:bldP spid="193580" grpId="1" animBg="1"/>
      <p:bldP spid="193580" grpId="2" animBg="1"/>
      <p:bldP spid="193580" grpId="3" animBg="1"/>
      <p:bldP spid="193580" grpId="4" animBg="1"/>
      <p:bldP spid="193581" grpId="0" animBg="1"/>
      <p:bldP spid="193581" grpId="1" animBg="1"/>
      <p:bldP spid="193581" grpId="2" animBg="1"/>
      <p:bldP spid="193581" grpId="3" animBg="1"/>
      <p:bldP spid="193581" grpId="4" animBg="1"/>
      <p:bldP spid="193581" grpId="5" animBg="1"/>
      <p:bldP spid="193582" grpId="0" animBg="1"/>
      <p:bldP spid="193582" grpId="1" animBg="1"/>
      <p:bldP spid="193582" grpId="2" animBg="1"/>
      <p:bldP spid="193582" grpId="3" animBg="1"/>
      <p:bldP spid="193582" grpId="4" animBg="1"/>
      <p:bldP spid="193582" grpId="5" animBg="1"/>
      <p:bldP spid="193583" grpId="0" animBg="1"/>
      <p:bldP spid="193583" grpId="1" animBg="1"/>
      <p:bldP spid="193583" grpId="2" animBg="1"/>
      <p:bldP spid="193583" grpId="3" animBg="1"/>
      <p:bldP spid="193584" grpId="0" animBg="1"/>
      <p:bldP spid="193584" grpId="1" animBg="1"/>
      <p:bldP spid="193584" grpId="2" animBg="1"/>
      <p:bldP spid="193584" grpId="3" animBg="1"/>
      <p:bldP spid="193584" grpId="4" animBg="1"/>
      <p:bldP spid="193585" grpId="0" animBg="1"/>
      <p:bldP spid="193586" grpId="0" animBg="1"/>
      <p:bldP spid="193586" grpId="1" animBg="1"/>
      <p:bldP spid="193587" grpId="0" animBg="1"/>
      <p:bldP spid="193587" grpId="1" animBg="1"/>
      <p:bldP spid="193588" grpId="0" animBg="1"/>
      <p:bldP spid="193588" grpId="1" animBg="1"/>
      <p:bldP spid="193589" grpId="0" animBg="1"/>
      <p:bldP spid="193589" grpId="1" animBg="1"/>
      <p:bldP spid="193598" grpId="0" animBg="1"/>
      <p:bldP spid="193599" grpId="0" animBg="1"/>
      <p:bldP spid="193603" grpId="0" animBg="1"/>
      <p:bldP spid="193603" grpId="1" animBg="1"/>
      <p:bldP spid="193605" grpId="0" animBg="1"/>
      <p:bldP spid="193605" grpId="1" animBg="1"/>
      <p:bldP spid="193575" grpId="0" animBg="1"/>
      <p:bldP spid="193575" grpId="1" animBg="1"/>
      <p:bldP spid="193575" grpId="2" animBg="1"/>
      <p:bldP spid="193575" grpId="3" animBg="1"/>
      <p:bldP spid="193575" grpId="4" animBg="1"/>
      <p:bldP spid="193575" grpId="5" animBg="1"/>
      <p:bldP spid="193575" grpId="6" animBg="1"/>
      <p:bldP spid="193575" grpId="7" animBg="1"/>
      <p:bldP spid="193575" grpId="8" animBg="1"/>
      <p:bldP spid="193575" grpId="9" animBg="1"/>
      <p:bldP spid="193575" grpId="10" animBg="1"/>
      <p:bldP spid="193575" grpId="11" animBg="1"/>
      <p:bldP spid="193575" grpId="1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57BF38FE-D33B-439A-8B05-7EB623766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375" y="4006850"/>
            <a:ext cx="2449513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fr-FR" altLang="fr-FR" b="1">
              <a:solidFill>
                <a:schemeClr val="bg1"/>
              </a:solidFill>
            </a:endParaRPr>
          </a:p>
        </p:txBody>
      </p:sp>
      <p:sp>
        <p:nvSpPr>
          <p:cNvPr id="119862" name="Text Box 54">
            <a:extLst>
              <a:ext uri="{FF2B5EF4-FFF2-40B4-BE49-F238E27FC236}">
                <a16:creationId xmlns:a16="http://schemas.microsoft.com/office/drawing/2014/main" id="{A48EE6E0-D4D4-4105-AEFE-3F628000B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365625"/>
            <a:ext cx="9144000" cy="2151063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14000" rIns="4140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 sz="1600" b="1">
              <a:solidFill>
                <a:srgbClr val="4D4D4D"/>
              </a:solidFill>
            </a:endParaRPr>
          </a:p>
        </p:txBody>
      </p:sp>
      <p:sp>
        <p:nvSpPr>
          <p:cNvPr id="119821" name="Rectangle 13">
            <a:extLst>
              <a:ext uri="{FF2B5EF4-FFF2-40B4-BE49-F238E27FC236}">
                <a16:creationId xmlns:a16="http://schemas.microsoft.com/office/drawing/2014/main" id="{D098FAC9-C184-42A6-8C09-6C57C83AF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900" y="4437063"/>
            <a:ext cx="25177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L’animateur sera particulièrement attentif au comportement du porteur de balle, notamment lorsqu’il se trouve dans une situation où il n’a pas d’adversaire entre lui et la cible à atteindre. </a:t>
            </a:r>
          </a:p>
        </p:txBody>
      </p:sp>
      <p:sp>
        <p:nvSpPr>
          <p:cNvPr id="119863" name="Rectangle 55">
            <a:extLst>
              <a:ext uri="{FF2B5EF4-FFF2-40B4-BE49-F238E27FC236}">
                <a16:creationId xmlns:a16="http://schemas.microsoft.com/office/drawing/2014/main" id="{AD5CDAA4-FEED-452A-BC36-43C9B6A0BC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4437063"/>
            <a:ext cx="26638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Il valorisera toutes ses tentatives de progresser dans son couloir de jeu direct, et, parfois, malgré la pression défensive exercée par un adversaire cherchant à le rattraper ou à le dépasser. L’observation</a:t>
            </a:r>
          </a:p>
        </p:txBody>
      </p:sp>
      <p:sp>
        <p:nvSpPr>
          <p:cNvPr id="119864" name="Rectangle 56">
            <a:extLst>
              <a:ext uri="{FF2B5EF4-FFF2-40B4-BE49-F238E27FC236}">
                <a16:creationId xmlns:a16="http://schemas.microsoft.com/office/drawing/2014/main" id="{021E0092-489A-4199-B632-1064F93968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4438650"/>
            <a:ext cx="2519363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fr-FR" altLang="fr-FR" sz="1400" b="1">
                <a:solidFill>
                  <a:srgbClr val="4D4D4D"/>
                </a:solidFill>
                <a:sym typeface="Wingdings" panose="05000000000000000000" pitchFamily="2" charset="2"/>
              </a:rPr>
              <a:t>portera plus précisément sur le nombre de buts marqués par un porteur de balle dans une situation de poursuite</a:t>
            </a:r>
            <a:r>
              <a:rPr lang="fr-FR" altLang="fr-FR" sz="1600" b="1">
                <a:solidFill>
                  <a:srgbClr val="4D4D4D"/>
                </a:solidFill>
                <a:sym typeface="Wingdings" panose="05000000000000000000" pitchFamily="2" charset="2"/>
              </a:rPr>
              <a:t>.</a:t>
            </a:r>
          </a:p>
        </p:txBody>
      </p:sp>
      <p:grpSp>
        <p:nvGrpSpPr>
          <p:cNvPr id="2" name="Group 57">
            <a:extLst>
              <a:ext uri="{FF2B5EF4-FFF2-40B4-BE49-F238E27FC236}">
                <a16:creationId xmlns:a16="http://schemas.microsoft.com/office/drawing/2014/main" id="{870C71C3-1030-451D-8307-43DC55A15E7D}"/>
              </a:ext>
            </a:extLst>
          </p:cNvPr>
          <p:cNvGrpSpPr>
            <a:grpSpLocks/>
          </p:cNvGrpSpPr>
          <p:nvPr/>
        </p:nvGrpSpPr>
        <p:grpSpPr bwMode="auto">
          <a:xfrm>
            <a:off x="6588125" y="5614988"/>
            <a:ext cx="1728788" cy="838200"/>
            <a:chOff x="1474" y="3038"/>
            <a:chExt cx="1089" cy="528"/>
          </a:xfrm>
        </p:grpSpPr>
        <p:sp>
          <p:nvSpPr>
            <p:cNvPr id="15369" name="AutoShape 58">
              <a:extLst>
                <a:ext uri="{FF2B5EF4-FFF2-40B4-BE49-F238E27FC236}">
                  <a16:creationId xmlns:a16="http://schemas.microsoft.com/office/drawing/2014/main" id="{D77405EB-4FC5-46CC-B46B-97B6054A665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74" y="3372"/>
              <a:ext cx="1089" cy="194"/>
            </a:xfrm>
            <a:custGeom>
              <a:avLst/>
              <a:gdLst>
                <a:gd name="T0" fmla="*/ 45 w 21600"/>
                <a:gd name="T1" fmla="*/ 0 h 21600"/>
                <a:gd name="T2" fmla="*/ 0 w 21600"/>
                <a:gd name="T3" fmla="*/ 1 h 21600"/>
                <a:gd name="T4" fmla="*/ 45 w 21600"/>
                <a:gd name="T5" fmla="*/ 2 h 21600"/>
                <a:gd name="T6" fmla="*/ 55 w 21600"/>
                <a:gd name="T7" fmla="*/ 1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2 w 21600"/>
                <a:gd name="T13" fmla="*/ 5122 h 21600"/>
                <a:gd name="T14" fmla="*/ 19577 w 21600"/>
                <a:gd name="T15" fmla="*/ 1647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7752" y="0"/>
                  </a:moveTo>
                  <a:lnTo>
                    <a:pt x="17752" y="5122"/>
                  </a:lnTo>
                  <a:lnTo>
                    <a:pt x="3375" y="5122"/>
                  </a:lnTo>
                  <a:lnTo>
                    <a:pt x="3375" y="16478"/>
                  </a:lnTo>
                  <a:lnTo>
                    <a:pt x="17752" y="16478"/>
                  </a:lnTo>
                  <a:lnTo>
                    <a:pt x="17752" y="21600"/>
                  </a:lnTo>
                  <a:lnTo>
                    <a:pt x="21600" y="10800"/>
                  </a:lnTo>
                  <a:lnTo>
                    <a:pt x="17752" y="0"/>
                  </a:lnTo>
                  <a:close/>
                </a:path>
                <a:path w="21600" h="21600">
                  <a:moveTo>
                    <a:pt x="1350" y="5122"/>
                  </a:moveTo>
                  <a:lnTo>
                    <a:pt x="1350" y="16478"/>
                  </a:lnTo>
                  <a:lnTo>
                    <a:pt x="2700" y="16478"/>
                  </a:lnTo>
                  <a:lnTo>
                    <a:pt x="2700" y="5122"/>
                  </a:lnTo>
                  <a:lnTo>
                    <a:pt x="1350" y="5122"/>
                  </a:lnTo>
                  <a:close/>
                </a:path>
                <a:path w="21600" h="21600">
                  <a:moveTo>
                    <a:pt x="0" y="5122"/>
                  </a:moveTo>
                  <a:lnTo>
                    <a:pt x="0" y="16478"/>
                  </a:lnTo>
                  <a:lnTo>
                    <a:pt x="675" y="16478"/>
                  </a:lnTo>
                  <a:lnTo>
                    <a:pt x="675" y="5122"/>
                  </a:lnTo>
                  <a:lnTo>
                    <a:pt x="0" y="5122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 b="1">
                  <a:solidFill>
                    <a:srgbClr val="4D4D4D"/>
                  </a:solidFill>
                </a:rPr>
                <a:t>Bonne séance !</a:t>
              </a:r>
            </a:p>
          </p:txBody>
        </p:sp>
        <p:pic>
          <p:nvPicPr>
            <p:cNvPr id="15370" name="Picture 59" descr="logo-petit">
              <a:extLst>
                <a:ext uri="{FF2B5EF4-FFF2-40B4-BE49-F238E27FC236}">
                  <a16:creationId xmlns:a16="http://schemas.microsoft.com/office/drawing/2014/main" id="{F30460EC-F795-431D-ACDC-3DA275C522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0" y="3038"/>
              <a:ext cx="267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368" name="Text Box 63">
            <a:extLst>
              <a:ext uri="{FF2B5EF4-FFF2-40B4-BE49-F238E27FC236}">
                <a16:creationId xmlns:a16="http://schemas.microsoft.com/office/drawing/2014/main" id="{47468DC5-97A5-4518-B913-1F5193055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3" y="6237288"/>
            <a:ext cx="3457575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fr-FR" altLang="fr-FR" sz="1600" b="1">
                <a:solidFill>
                  <a:schemeClr val="hlink"/>
                </a:solidFill>
                <a:hlinkClick r:id="rId4" action="ppaction://hlinksldjump"/>
              </a:rPr>
              <a:t>Sommaire</a:t>
            </a:r>
            <a:r>
              <a:rPr lang="fr-FR" altLang="fr-FR" sz="1600" b="1">
                <a:solidFill>
                  <a:schemeClr val="hlink"/>
                </a:solidFill>
              </a:rPr>
              <a:t> | </a:t>
            </a:r>
            <a:r>
              <a:rPr lang="fr-FR" altLang="fr-FR" sz="1600" b="1">
                <a:solidFill>
                  <a:schemeClr val="hlink"/>
                </a:solidFill>
                <a:hlinkClick r:id="rId5" action="ppaction://hlinksldjump"/>
              </a:rPr>
              <a:t>S1</a:t>
            </a:r>
            <a:r>
              <a:rPr lang="fr-FR" altLang="fr-FR" sz="1600" b="1">
                <a:solidFill>
                  <a:schemeClr val="hlink"/>
                </a:solidFill>
              </a:rPr>
              <a:t> | </a:t>
            </a:r>
            <a:r>
              <a:rPr lang="fr-FR" altLang="fr-FR" sz="1600" b="1">
                <a:solidFill>
                  <a:schemeClr val="hlink"/>
                </a:solidFill>
                <a:hlinkClick r:id="rId6" action="ppaction://hlinksldjump"/>
              </a:rPr>
              <a:t>S2</a:t>
            </a:r>
            <a:r>
              <a:rPr lang="fr-FR" altLang="fr-FR" sz="1600" b="1">
                <a:solidFill>
                  <a:schemeClr val="hlink"/>
                </a:solidFill>
              </a:rPr>
              <a:t> | </a:t>
            </a:r>
            <a:r>
              <a:rPr lang="fr-FR" altLang="fr-FR" sz="1600" b="1">
                <a:solidFill>
                  <a:schemeClr val="hlink"/>
                </a:solidFill>
                <a:hlinkClick r:id="rId7" action="ppaction://hlinksldjump"/>
              </a:rPr>
              <a:t>S3</a:t>
            </a:r>
            <a:r>
              <a:rPr lang="fr-FR" altLang="fr-FR" sz="1600" b="1">
                <a:solidFill>
                  <a:schemeClr val="hlink"/>
                </a:solidFill>
              </a:rPr>
              <a:t> | </a:t>
            </a:r>
            <a:r>
              <a:rPr lang="fr-FR" altLang="fr-FR" sz="1600" b="1">
                <a:solidFill>
                  <a:schemeClr val="hlink"/>
                </a:solidFill>
                <a:hlinkClick r:id="rId8" action="ppaction://hlinksldjump"/>
              </a:rPr>
              <a:t>S4</a:t>
            </a:r>
            <a:r>
              <a:rPr lang="fr-FR" altLang="fr-FR" sz="1600" b="1">
                <a:solidFill>
                  <a:schemeClr val="hlink"/>
                </a:solidFill>
              </a:rPr>
              <a:t> |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9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9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9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9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62" grpId="0" animBg="1"/>
      <p:bldP spid="119821" grpId="0"/>
      <p:bldP spid="119863" grpId="0"/>
      <p:bldP spid="119864" grpId="0"/>
    </p:bld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3113</TotalTime>
  <Words>709</Words>
  <Application>Microsoft Office PowerPoint</Application>
  <PresentationFormat>Affichage à l'écran (4:3)</PresentationFormat>
  <Paragraphs>97</Paragraphs>
  <Slides>7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Wingdings</vt:lpstr>
      <vt:lpstr>Arial Black</vt:lpstr>
      <vt:lpstr>Wingdings 2</vt:lpstr>
      <vt:lpstr>Pixel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LIGUE POITOU CHARENTES HANDBALL</dc:creator>
  <cp:lastModifiedBy>Utilisateur</cp:lastModifiedBy>
  <cp:revision>229</cp:revision>
  <cp:lastPrinted>1601-01-01T00:00:00Z</cp:lastPrinted>
  <dcterms:created xsi:type="dcterms:W3CDTF">2006-01-22T16:40:11Z</dcterms:created>
  <dcterms:modified xsi:type="dcterms:W3CDTF">2020-04-09T20:27:18Z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6</vt:i4>
  </property>
</Properties>
</file>